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8"/>
  </p:notesMasterIdLst>
  <p:sldIdLst>
    <p:sldId id="333" r:id="rId2"/>
    <p:sldId id="335" r:id="rId3"/>
    <p:sldId id="336" r:id="rId4"/>
    <p:sldId id="326" r:id="rId5"/>
    <p:sldId id="321" r:id="rId6"/>
    <p:sldId id="323" r:id="rId7"/>
    <p:sldId id="322" r:id="rId8"/>
    <p:sldId id="327" r:id="rId9"/>
    <p:sldId id="324" r:id="rId10"/>
    <p:sldId id="328" r:id="rId11"/>
    <p:sldId id="287" r:id="rId12"/>
    <p:sldId id="337" r:id="rId13"/>
    <p:sldId id="349" r:id="rId14"/>
    <p:sldId id="350" r:id="rId15"/>
    <p:sldId id="289" r:id="rId16"/>
    <p:sldId id="35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8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8F1011-C10D-4970-AA33-1004BF63549E}" v="26" dt="2022-08-19T17:02:14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10"/>
    <p:restoredTop sz="94640"/>
  </p:normalViewPr>
  <p:slideViewPr>
    <p:cSldViewPr snapToGrid="0">
      <p:cViewPr varScale="1">
        <p:scale>
          <a:sx n="107" d="100"/>
          <a:sy n="107" d="100"/>
        </p:scale>
        <p:origin x="969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dson Santiago" userId="ebb108da2f256286" providerId="LiveId" clId="{362CE989-8491-414B-87AB-7EF07652CC70}"/>
    <pc:docChg chg="undo custSel addSld delSld modSld">
      <pc:chgData name="Judson Santiago" userId="ebb108da2f256286" providerId="LiveId" clId="{362CE989-8491-414B-87AB-7EF07652CC70}" dt="2022-05-26T01:11:37.771" v="3969" actId="2696"/>
      <pc:docMkLst>
        <pc:docMk/>
      </pc:docMkLst>
      <pc:sldChg chg="del">
        <pc:chgData name="Judson Santiago" userId="ebb108da2f256286" providerId="LiveId" clId="{362CE989-8491-414B-87AB-7EF07652CC70}" dt="2022-05-26T01:11:37.771" v="3969" actId="2696"/>
        <pc:sldMkLst>
          <pc:docMk/>
          <pc:sldMk cId="2749748510" sldId="329"/>
        </pc:sldMkLst>
      </pc:sldChg>
      <pc:sldChg chg="modSp mod">
        <pc:chgData name="Judson Santiago" userId="ebb108da2f256286" providerId="LiveId" clId="{362CE989-8491-414B-87AB-7EF07652CC70}" dt="2022-05-25T22:51:01.218" v="16" actId="20577"/>
        <pc:sldMkLst>
          <pc:docMk/>
          <pc:sldMk cId="3373957252" sldId="330"/>
        </pc:sldMkLst>
        <pc:spChg chg="mod">
          <ac:chgData name="Judson Santiago" userId="ebb108da2f256286" providerId="LiveId" clId="{362CE989-8491-414B-87AB-7EF07652CC70}" dt="2022-05-25T22:50:56.044" v="11" actId="20577"/>
          <ac:spMkLst>
            <pc:docMk/>
            <pc:sldMk cId="3373957252" sldId="330"/>
            <ac:spMk id="4" creationId="{1240B8A3-8EB6-4984-B2D0-B759FC22C1FF}"/>
          </ac:spMkLst>
        </pc:spChg>
        <pc:spChg chg="mod">
          <ac:chgData name="Judson Santiago" userId="ebb108da2f256286" providerId="LiveId" clId="{362CE989-8491-414B-87AB-7EF07652CC70}" dt="2022-05-25T22:51:01.218" v="16" actId="20577"/>
          <ac:spMkLst>
            <pc:docMk/>
            <pc:sldMk cId="3373957252" sldId="330"/>
            <ac:spMk id="15" creationId="{7F31B305-7928-4FDB-85A4-2B4FA24AD054}"/>
          </ac:spMkLst>
        </pc:spChg>
      </pc:sldChg>
      <pc:sldChg chg="addSp delSp modSp new mod modNotesTx">
        <pc:chgData name="Judson Santiago" userId="ebb108da2f256286" providerId="LiveId" clId="{362CE989-8491-414B-87AB-7EF07652CC70}" dt="2022-05-25T23:35:18.466" v="1444" actId="164"/>
        <pc:sldMkLst>
          <pc:docMk/>
          <pc:sldMk cId="3868093180" sldId="338"/>
        </pc:sldMkLst>
        <pc:spChg chg="mod">
          <ac:chgData name="Judson Santiago" userId="ebb108da2f256286" providerId="LiveId" clId="{362CE989-8491-414B-87AB-7EF07652CC70}" dt="2022-05-25T22:51:55.540" v="45" actId="20577"/>
          <ac:spMkLst>
            <pc:docMk/>
            <pc:sldMk cId="3868093180" sldId="338"/>
            <ac:spMk id="2" creationId="{D685941F-874B-3E58-06B4-2AEE64FCA02C}"/>
          </ac:spMkLst>
        </pc:spChg>
        <pc:spChg chg="mod">
          <ac:chgData name="Judson Santiago" userId="ebb108da2f256286" providerId="LiveId" clId="{362CE989-8491-414B-87AB-7EF07652CC70}" dt="2022-05-25T23:25:54.360" v="1104" actId="948"/>
          <ac:spMkLst>
            <pc:docMk/>
            <pc:sldMk cId="3868093180" sldId="338"/>
            <ac:spMk id="3" creationId="{D5EA17BD-5618-F84E-4445-4B246A98F39E}"/>
          </ac:spMkLst>
        </pc:spChg>
        <pc:spChg chg="add mod topLvl">
          <ac:chgData name="Judson Santiago" userId="ebb108da2f256286" providerId="LiveId" clId="{362CE989-8491-414B-87AB-7EF07652CC70}" dt="2022-05-25T23:35:18.466" v="1444" actId="164"/>
          <ac:spMkLst>
            <pc:docMk/>
            <pc:sldMk cId="3868093180" sldId="338"/>
            <ac:spMk id="4" creationId="{BC05E2D4-7835-4110-6A8C-1529C8AC3365}"/>
          </ac:spMkLst>
        </pc:spChg>
        <pc:spChg chg="add mod">
          <ac:chgData name="Judson Santiago" userId="ebb108da2f256286" providerId="LiveId" clId="{362CE989-8491-414B-87AB-7EF07652CC70}" dt="2022-05-25T23:26:13.690" v="1106" actId="1076"/>
          <ac:spMkLst>
            <pc:docMk/>
            <pc:sldMk cId="3868093180" sldId="338"/>
            <ac:spMk id="5" creationId="{44925253-152C-5F9B-4769-19645B87C3E9}"/>
          </ac:spMkLst>
        </pc:spChg>
        <pc:spChg chg="add mod topLvl">
          <ac:chgData name="Judson Santiago" userId="ebb108da2f256286" providerId="LiveId" clId="{362CE989-8491-414B-87AB-7EF07652CC70}" dt="2022-05-25T23:35:18.466" v="1444" actId="164"/>
          <ac:spMkLst>
            <pc:docMk/>
            <pc:sldMk cId="3868093180" sldId="338"/>
            <ac:spMk id="6" creationId="{BB0CDE9B-D102-1D5E-13D7-C3280181645F}"/>
          </ac:spMkLst>
        </pc:spChg>
        <pc:spChg chg="add mod topLvl">
          <ac:chgData name="Judson Santiago" userId="ebb108da2f256286" providerId="LiveId" clId="{362CE989-8491-414B-87AB-7EF07652CC70}" dt="2022-05-25T23:35:18.466" v="1444" actId="164"/>
          <ac:spMkLst>
            <pc:docMk/>
            <pc:sldMk cId="3868093180" sldId="338"/>
            <ac:spMk id="7" creationId="{B25538D8-A5BF-9951-E99F-8C037EF3582B}"/>
          </ac:spMkLst>
        </pc:spChg>
        <pc:spChg chg="add mod topLvl">
          <ac:chgData name="Judson Santiago" userId="ebb108da2f256286" providerId="LiveId" clId="{362CE989-8491-414B-87AB-7EF07652CC70}" dt="2022-05-25T23:35:18.466" v="1444" actId="164"/>
          <ac:spMkLst>
            <pc:docMk/>
            <pc:sldMk cId="3868093180" sldId="338"/>
            <ac:spMk id="8" creationId="{9EF2AAA0-CCB7-35AF-D9E2-F747962F741E}"/>
          </ac:spMkLst>
        </pc:spChg>
        <pc:spChg chg="add mod">
          <ac:chgData name="Judson Santiago" userId="ebb108da2f256286" providerId="LiveId" clId="{362CE989-8491-414B-87AB-7EF07652CC70}" dt="2022-05-25T23:35:18.466" v="1444" actId="164"/>
          <ac:spMkLst>
            <pc:docMk/>
            <pc:sldMk cId="3868093180" sldId="338"/>
            <ac:spMk id="10" creationId="{FCBCF97A-4218-5E1C-2BCA-97D905F9AF78}"/>
          </ac:spMkLst>
        </pc:spChg>
        <pc:grpChg chg="add del mod">
          <ac:chgData name="Judson Santiago" userId="ebb108da2f256286" providerId="LiveId" clId="{362CE989-8491-414B-87AB-7EF07652CC70}" dt="2022-05-25T23:35:11.739" v="1443" actId="165"/>
          <ac:grpSpMkLst>
            <pc:docMk/>
            <pc:sldMk cId="3868093180" sldId="338"/>
            <ac:grpSpMk id="9" creationId="{280BAA81-88F0-D9AD-ADDF-1298F15A132D}"/>
          </ac:grpSpMkLst>
        </pc:grpChg>
        <pc:grpChg chg="add mod">
          <ac:chgData name="Judson Santiago" userId="ebb108da2f256286" providerId="LiveId" clId="{362CE989-8491-414B-87AB-7EF07652CC70}" dt="2022-05-25T23:35:18.466" v="1444" actId="164"/>
          <ac:grpSpMkLst>
            <pc:docMk/>
            <pc:sldMk cId="3868093180" sldId="338"/>
            <ac:grpSpMk id="11" creationId="{E3C8B164-364D-C1B8-8F62-649FCAB938B8}"/>
          </ac:grpSpMkLst>
        </pc:grpChg>
      </pc:sldChg>
      <pc:sldChg chg="addSp delSp modSp add del mod">
        <pc:chgData name="Judson Santiago" userId="ebb108da2f256286" providerId="LiveId" clId="{362CE989-8491-414B-87AB-7EF07652CC70}" dt="2022-05-25T23:37:01.600" v="1448" actId="2696"/>
        <pc:sldMkLst>
          <pc:docMk/>
          <pc:sldMk cId="3448027600" sldId="339"/>
        </pc:sldMkLst>
        <pc:spChg chg="mod topLvl">
          <ac:chgData name="Judson Santiago" userId="ebb108da2f256286" providerId="LiveId" clId="{362CE989-8491-414B-87AB-7EF07652CC70}" dt="2022-05-25T23:34:04.109" v="1425" actId="165"/>
          <ac:spMkLst>
            <pc:docMk/>
            <pc:sldMk cId="3448027600" sldId="339"/>
            <ac:spMk id="5" creationId="{549646B5-5129-9149-111C-2F07334D7F6D}"/>
          </ac:spMkLst>
        </pc:spChg>
        <pc:spChg chg="mod topLvl">
          <ac:chgData name="Judson Santiago" userId="ebb108da2f256286" providerId="LiveId" clId="{362CE989-8491-414B-87AB-7EF07652CC70}" dt="2022-05-25T23:34:04.109" v="1425" actId="165"/>
          <ac:spMkLst>
            <pc:docMk/>
            <pc:sldMk cId="3448027600" sldId="339"/>
            <ac:spMk id="6" creationId="{EE0F0A54-6A67-6A22-8196-84DD0AFAF0BD}"/>
          </ac:spMkLst>
        </pc:spChg>
        <pc:spChg chg="mod topLvl">
          <ac:chgData name="Judson Santiago" userId="ebb108da2f256286" providerId="LiveId" clId="{362CE989-8491-414B-87AB-7EF07652CC70}" dt="2022-05-25T23:34:08.091" v="1426" actId="1076"/>
          <ac:spMkLst>
            <pc:docMk/>
            <pc:sldMk cId="3448027600" sldId="339"/>
            <ac:spMk id="7" creationId="{4DA96BBB-3AFF-95D4-96CF-25FECDB5E512}"/>
          </ac:spMkLst>
        </pc:spChg>
        <pc:grpChg chg="add del mod">
          <ac:chgData name="Judson Santiago" userId="ebb108da2f256286" providerId="LiveId" clId="{362CE989-8491-414B-87AB-7EF07652CC70}" dt="2022-05-25T23:34:04.109" v="1425" actId="165"/>
          <ac:grpSpMkLst>
            <pc:docMk/>
            <pc:sldMk cId="3448027600" sldId="339"/>
            <ac:grpSpMk id="4" creationId="{249D51B6-E956-50E8-D144-01D1FDAF4DF4}"/>
          </ac:grpSpMkLst>
        </pc:grpChg>
      </pc:sldChg>
      <pc:sldChg chg="addSp delSp modSp add mod modNotesTx">
        <pc:chgData name="Judson Santiago" userId="ebb108da2f256286" providerId="LiveId" clId="{362CE989-8491-414B-87AB-7EF07652CC70}" dt="2022-05-25T23:55:37.792" v="2094" actId="478"/>
        <pc:sldMkLst>
          <pc:docMk/>
          <pc:sldMk cId="3527703087" sldId="340"/>
        </pc:sldMkLst>
        <pc:spChg chg="mod">
          <ac:chgData name="Judson Santiago" userId="ebb108da2f256286" providerId="LiveId" clId="{362CE989-8491-414B-87AB-7EF07652CC70}" dt="2022-05-25T23:43:54.252" v="1787" actId="6549"/>
          <ac:spMkLst>
            <pc:docMk/>
            <pc:sldMk cId="3527703087" sldId="340"/>
            <ac:spMk id="3" creationId="{D5EA17BD-5618-F84E-4445-4B246A98F39E}"/>
          </ac:spMkLst>
        </pc:spChg>
        <pc:spChg chg="mod topLvl">
          <ac:chgData name="Judson Santiago" userId="ebb108da2f256286" providerId="LiveId" clId="{362CE989-8491-414B-87AB-7EF07652CC70}" dt="2022-05-25T23:45:24.913" v="1839" actId="164"/>
          <ac:spMkLst>
            <pc:docMk/>
            <pc:sldMk cId="3527703087" sldId="340"/>
            <ac:spMk id="4" creationId="{BC05E2D4-7835-4110-6A8C-1529C8AC3365}"/>
          </ac:spMkLst>
        </pc:spChg>
        <pc:spChg chg="mod">
          <ac:chgData name="Judson Santiago" userId="ebb108da2f256286" providerId="LiveId" clId="{362CE989-8491-414B-87AB-7EF07652CC70}" dt="2022-05-25T23:50:53.123" v="1946" actId="20577"/>
          <ac:spMkLst>
            <pc:docMk/>
            <pc:sldMk cId="3527703087" sldId="340"/>
            <ac:spMk id="5" creationId="{44925253-152C-5F9B-4769-19645B87C3E9}"/>
          </ac:spMkLst>
        </pc:spChg>
        <pc:spChg chg="del">
          <ac:chgData name="Judson Santiago" userId="ebb108da2f256286" providerId="LiveId" clId="{362CE989-8491-414B-87AB-7EF07652CC70}" dt="2022-05-25T23:37:23.142" v="1449" actId="478"/>
          <ac:spMkLst>
            <pc:docMk/>
            <pc:sldMk cId="3527703087" sldId="340"/>
            <ac:spMk id="6" creationId="{BB0CDE9B-D102-1D5E-13D7-C3280181645F}"/>
          </ac:spMkLst>
        </pc:spChg>
        <pc:spChg chg="del">
          <ac:chgData name="Judson Santiago" userId="ebb108da2f256286" providerId="LiveId" clId="{362CE989-8491-414B-87AB-7EF07652CC70}" dt="2022-05-25T23:37:28.919" v="1451" actId="478"/>
          <ac:spMkLst>
            <pc:docMk/>
            <pc:sldMk cId="3527703087" sldId="340"/>
            <ac:spMk id="7" creationId="{B25538D8-A5BF-9951-E99F-8C037EF3582B}"/>
          </ac:spMkLst>
        </pc:spChg>
        <pc:spChg chg="del">
          <ac:chgData name="Judson Santiago" userId="ebb108da2f256286" providerId="LiveId" clId="{362CE989-8491-414B-87AB-7EF07652CC70}" dt="2022-05-25T23:37:25.580" v="1450" actId="478"/>
          <ac:spMkLst>
            <pc:docMk/>
            <pc:sldMk cId="3527703087" sldId="340"/>
            <ac:spMk id="8" creationId="{9EF2AAA0-CCB7-35AF-D9E2-F747962F741E}"/>
          </ac:spMkLst>
        </pc:spChg>
        <pc:spChg chg="mod topLvl">
          <ac:chgData name="Judson Santiago" userId="ebb108da2f256286" providerId="LiveId" clId="{362CE989-8491-414B-87AB-7EF07652CC70}" dt="2022-05-25T23:45:24.913" v="1839" actId="164"/>
          <ac:spMkLst>
            <pc:docMk/>
            <pc:sldMk cId="3527703087" sldId="340"/>
            <ac:spMk id="10" creationId="{FCBCF97A-4218-5E1C-2BCA-97D905F9AF78}"/>
          </ac:spMkLst>
        </pc:spChg>
        <pc:spChg chg="add mod">
          <ac:chgData name="Judson Santiago" userId="ebb108da2f256286" providerId="LiveId" clId="{362CE989-8491-414B-87AB-7EF07652CC70}" dt="2022-05-25T23:45:24.913" v="1839" actId="164"/>
          <ac:spMkLst>
            <pc:docMk/>
            <pc:sldMk cId="3527703087" sldId="340"/>
            <ac:spMk id="12" creationId="{19F86618-3C68-6817-EFB5-88ECB0035D8A}"/>
          </ac:spMkLst>
        </pc:spChg>
        <pc:spChg chg="mod">
          <ac:chgData name="Judson Santiago" userId="ebb108da2f256286" providerId="LiveId" clId="{362CE989-8491-414B-87AB-7EF07652CC70}" dt="2022-05-25T23:55:29.985" v="2091"/>
          <ac:spMkLst>
            <pc:docMk/>
            <pc:sldMk cId="3527703087" sldId="340"/>
            <ac:spMk id="20" creationId="{A94091E6-A1E9-3006-CA15-7DF14501D1C4}"/>
          </ac:spMkLst>
        </pc:spChg>
        <pc:spChg chg="mod">
          <ac:chgData name="Judson Santiago" userId="ebb108da2f256286" providerId="LiveId" clId="{362CE989-8491-414B-87AB-7EF07652CC70}" dt="2022-05-25T23:55:29.985" v="2091"/>
          <ac:spMkLst>
            <pc:docMk/>
            <pc:sldMk cId="3527703087" sldId="340"/>
            <ac:spMk id="21" creationId="{72547D31-C1F4-682E-458A-7BF5474B0B62}"/>
          </ac:spMkLst>
        </pc:spChg>
        <pc:grpChg chg="add mod">
          <ac:chgData name="Judson Santiago" userId="ebb108da2f256286" providerId="LiveId" clId="{362CE989-8491-414B-87AB-7EF07652CC70}" dt="2022-05-25T23:47:56.017" v="1915" actId="1037"/>
          <ac:grpSpMkLst>
            <pc:docMk/>
            <pc:sldMk cId="3527703087" sldId="340"/>
            <ac:grpSpMk id="9" creationId="{4DC2FE5C-DBAB-75FA-D438-3CC2AB3830BC}"/>
          </ac:grpSpMkLst>
        </pc:grpChg>
        <pc:grpChg chg="del mod">
          <ac:chgData name="Judson Santiago" userId="ebb108da2f256286" providerId="LiveId" clId="{362CE989-8491-414B-87AB-7EF07652CC70}" dt="2022-05-25T23:45:01.878" v="1810" actId="165"/>
          <ac:grpSpMkLst>
            <pc:docMk/>
            <pc:sldMk cId="3527703087" sldId="340"/>
            <ac:grpSpMk id="11" creationId="{E3C8B164-364D-C1B8-8F62-649FCAB938B8}"/>
          </ac:grpSpMkLst>
        </pc:grpChg>
        <pc:grpChg chg="add del mod">
          <ac:chgData name="Judson Santiago" userId="ebb108da2f256286" providerId="LiveId" clId="{362CE989-8491-414B-87AB-7EF07652CC70}" dt="2022-05-25T23:55:37.792" v="2094" actId="478"/>
          <ac:grpSpMkLst>
            <pc:docMk/>
            <pc:sldMk cId="3527703087" sldId="340"/>
            <ac:grpSpMk id="19" creationId="{505F12D4-0ACA-D400-B118-1CFDC97A0603}"/>
          </ac:grpSpMkLst>
        </pc:grpChg>
        <pc:picChg chg="add mod">
          <ac:chgData name="Judson Santiago" userId="ebb108da2f256286" providerId="LiveId" clId="{362CE989-8491-414B-87AB-7EF07652CC70}" dt="2022-05-25T23:52:01.331" v="1955" actId="1076"/>
          <ac:picMkLst>
            <pc:docMk/>
            <pc:sldMk cId="3527703087" sldId="340"/>
            <ac:picMk id="14" creationId="{A71CFC18-7D07-834A-C93C-44DCBBA35ADC}"/>
          </ac:picMkLst>
        </pc:picChg>
        <pc:picChg chg="add mod">
          <ac:chgData name="Judson Santiago" userId="ebb108da2f256286" providerId="LiveId" clId="{362CE989-8491-414B-87AB-7EF07652CC70}" dt="2022-05-25T23:52:11.029" v="1957" actId="1076"/>
          <ac:picMkLst>
            <pc:docMk/>
            <pc:sldMk cId="3527703087" sldId="340"/>
            <ac:picMk id="16" creationId="{C2EF1AE6-10CA-F7DB-3ABB-00871F69531B}"/>
          </ac:picMkLst>
        </pc:picChg>
        <pc:picChg chg="add mod">
          <ac:chgData name="Judson Santiago" userId="ebb108da2f256286" providerId="LiveId" clId="{362CE989-8491-414B-87AB-7EF07652CC70}" dt="2022-05-25T23:52:04.932" v="1956" actId="1076"/>
          <ac:picMkLst>
            <pc:docMk/>
            <pc:sldMk cId="3527703087" sldId="340"/>
            <ac:picMk id="17" creationId="{5CC044EA-88B2-B936-6108-1E1021552EE6}"/>
          </ac:picMkLst>
        </pc:picChg>
        <pc:picChg chg="add mod">
          <ac:chgData name="Judson Santiago" userId="ebb108da2f256286" providerId="LiveId" clId="{362CE989-8491-414B-87AB-7EF07652CC70}" dt="2022-05-25T23:52:19.263" v="1958" actId="1076"/>
          <ac:picMkLst>
            <pc:docMk/>
            <pc:sldMk cId="3527703087" sldId="340"/>
            <ac:picMk id="18" creationId="{4A1DA11A-9D60-CDE7-C15F-6BE0094BBE0C}"/>
          </ac:picMkLst>
        </pc:picChg>
      </pc:sldChg>
      <pc:sldChg chg="addSp modSp new mod">
        <pc:chgData name="Judson Santiago" userId="ebb108da2f256286" providerId="LiveId" clId="{362CE989-8491-414B-87AB-7EF07652CC70}" dt="2022-05-26T00:33:16.949" v="2849" actId="207"/>
        <pc:sldMkLst>
          <pc:docMk/>
          <pc:sldMk cId="4089879226" sldId="341"/>
        </pc:sldMkLst>
        <pc:spChg chg="mod">
          <ac:chgData name="Judson Santiago" userId="ebb108da2f256286" providerId="LiveId" clId="{362CE989-8491-414B-87AB-7EF07652CC70}" dt="2022-05-25T23:57:14.431" v="2113" actId="20577"/>
          <ac:spMkLst>
            <pc:docMk/>
            <pc:sldMk cId="4089879226" sldId="341"/>
            <ac:spMk id="2" creationId="{7669CAE2-944D-BBB6-E959-AE51C01F84A9}"/>
          </ac:spMkLst>
        </pc:spChg>
        <pc:spChg chg="mod">
          <ac:chgData name="Judson Santiago" userId="ebb108da2f256286" providerId="LiveId" clId="{362CE989-8491-414B-87AB-7EF07652CC70}" dt="2022-05-26T00:33:16.949" v="2849" actId="207"/>
          <ac:spMkLst>
            <pc:docMk/>
            <pc:sldMk cId="4089879226" sldId="341"/>
            <ac:spMk id="3" creationId="{B29B66A2-5797-B02B-3BC1-B7513B2D597C}"/>
          </ac:spMkLst>
        </pc:spChg>
        <pc:spChg chg="add mod">
          <ac:chgData name="Judson Santiago" userId="ebb108da2f256286" providerId="LiveId" clId="{362CE989-8491-414B-87AB-7EF07652CC70}" dt="2022-05-26T00:13:58.330" v="2635" actId="164"/>
          <ac:spMkLst>
            <pc:docMk/>
            <pc:sldMk cId="4089879226" sldId="341"/>
            <ac:spMk id="4" creationId="{1E8DAED4-9EB1-8EBE-299C-F3FE7D69C5C0}"/>
          </ac:spMkLst>
        </pc:spChg>
        <pc:spChg chg="mod">
          <ac:chgData name="Judson Santiago" userId="ebb108da2f256286" providerId="LiveId" clId="{362CE989-8491-414B-87AB-7EF07652CC70}" dt="2022-05-26T00:29:39.693" v="2804" actId="167"/>
          <ac:spMkLst>
            <pc:docMk/>
            <pc:sldMk cId="4089879226" sldId="341"/>
            <ac:spMk id="6" creationId="{1515ADBD-4237-43B2-0196-B312C720FD06}"/>
          </ac:spMkLst>
        </pc:spChg>
        <pc:spChg chg="mod">
          <ac:chgData name="Judson Santiago" userId="ebb108da2f256286" providerId="LiveId" clId="{362CE989-8491-414B-87AB-7EF07652CC70}" dt="2022-05-26T00:29:39.693" v="2804" actId="167"/>
          <ac:spMkLst>
            <pc:docMk/>
            <pc:sldMk cId="4089879226" sldId="341"/>
            <ac:spMk id="7" creationId="{41435A90-EDD4-3C72-4265-6B946CE98F5D}"/>
          </ac:spMkLst>
        </pc:spChg>
        <pc:spChg chg="mod">
          <ac:chgData name="Judson Santiago" userId="ebb108da2f256286" providerId="LiveId" clId="{362CE989-8491-414B-87AB-7EF07652CC70}" dt="2022-05-26T00:29:31.192" v="2803" actId="167"/>
          <ac:spMkLst>
            <pc:docMk/>
            <pc:sldMk cId="4089879226" sldId="341"/>
            <ac:spMk id="8" creationId="{011ED613-14AE-F947-D567-CCF15AABC4A5}"/>
          </ac:spMkLst>
        </pc:spChg>
        <pc:grpChg chg="add mod">
          <ac:chgData name="Judson Santiago" userId="ebb108da2f256286" providerId="LiveId" clId="{362CE989-8491-414B-87AB-7EF07652CC70}" dt="2022-05-26T00:12:55.955" v="2612" actId="1076"/>
          <ac:grpSpMkLst>
            <pc:docMk/>
            <pc:sldMk cId="4089879226" sldId="341"/>
            <ac:grpSpMk id="5" creationId="{DCDC5DD4-0BAD-291F-44DE-98073FCCED16}"/>
          </ac:grpSpMkLst>
        </pc:grpChg>
        <pc:grpChg chg="add mod">
          <ac:chgData name="Judson Santiago" userId="ebb108da2f256286" providerId="LiveId" clId="{362CE989-8491-414B-87AB-7EF07652CC70}" dt="2022-05-26T00:13:58.330" v="2635" actId="164"/>
          <ac:grpSpMkLst>
            <pc:docMk/>
            <pc:sldMk cId="4089879226" sldId="341"/>
            <ac:grpSpMk id="11" creationId="{11A683A0-65D9-EBED-4013-31EA2BDD8F92}"/>
          </ac:grpSpMkLst>
        </pc:grpChg>
        <pc:picChg chg="add mod">
          <ac:chgData name="Judson Santiago" userId="ebb108da2f256286" providerId="LiveId" clId="{362CE989-8491-414B-87AB-7EF07652CC70}" dt="2022-05-26T00:14:19.769" v="2640" actId="1037"/>
          <ac:picMkLst>
            <pc:docMk/>
            <pc:sldMk cId="4089879226" sldId="341"/>
            <ac:picMk id="9" creationId="{7DE8920C-C988-3D37-9FAD-8CF0A06C348B}"/>
          </ac:picMkLst>
        </pc:picChg>
        <pc:picChg chg="add mod">
          <ac:chgData name="Judson Santiago" userId="ebb108da2f256286" providerId="LiveId" clId="{362CE989-8491-414B-87AB-7EF07652CC70}" dt="2022-05-26T00:14:19.769" v="2640" actId="1037"/>
          <ac:picMkLst>
            <pc:docMk/>
            <pc:sldMk cId="4089879226" sldId="341"/>
            <ac:picMk id="10" creationId="{B0165299-5499-4509-832C-A6DE0D4AC541}"/>
          </ac:picMkLst>
        </pc:picChg>
      </pc:sldChg>
      <pc:sldChg chg="addSp delSp modSp new mod modNotesTx">
        <pc:chgData name="Judson Santiago" userId="ebb108da2f256286" providerId="LiveId" clId="{362CE989-8491-414B-87AB-7EF07652CC70}" dt="2022-05-26T00:57:29.910" v="3812" actId="20577"/>
        <pc:sldMkLst>
          <pc:docMk/>
          <pc:sldMk cId="97491284" sldId="342"/>
        </pc:sldMkLst>
        <pc:spChg chg="mod">
          <ac:chgData name="Judson Santiago" userId="ebb108da2f256286" providerId="LiveId" clId="{362CE989-8491-414B-87AB-7EF07652CC70}" dt="2022-05-26T00:25:32.411" v="2659" actId="20577"/>
          <ac:spMkLst>
            <pc:docMk/>
            <pc:sldMk cId="97491284" sldId="342"/>
            <ac:spMk id="2" creationId="{DAC79837-D066-B5CB-D40B-302B89F47D34}"/>
          </ac:spMkLst>
        </pc:spChg>
        <pc:spChg chg="mod">
          <ac:chgData name="Judson Santiago" userId="ebb108da2f256286" providerId="LiveId" clId="{362CE989-8491-414B-87AB-7EF07652CC70}" dt="2022-05-26T00:33:01.856" v="2848" actId="207"/>
          <ac:spMkLst>
            <pc:docMk/>
            <pc:sldMk cId="97491284" sldId="342"/>
            <ac:spMk id="3" creationId="{055234F8-D571-C259-C894-5CC7058F66D8}"/>
          </ac:spMkLst>
        </pc:spChg>
        <pc:spChg chg="add mod">
          <ac:chgData name="Judson Santiago" userId="ebb108da2f256286" providerId="LiveId" clId="{362CE989-8491-414B-87AB-7EF07652CC70}" dt="2022-05-26T00:57:15.895" v="3810" actId="164"/>
          <ac:spMkLst>
            <pc:docMk/>
            <pc:sldMk cId="97491284" sldId="342"/>
            <ac:spMk id="4" creationId="{7B559F33-F8A1-9144-CABF-8F5294F4F22A}"/>
          </ac:spMkLst>
        </pc:spChg>
        <pc:spChg chg="add mod">
          <ac:chgData name="Judson Santiago" userId="ebb108da2f256286" providerId="LiveId" clId="{362CE989-8491-414B-87AB-7EF07652CC70}" dt="2022-05-26T00:57:15.895" v="3810" actId="164"/>
          <ac:spMkLst>
            <pc:docMk/>
            <pc:sldMk cId="97491284" sldId="342"/>
            <ac:spMk id="5" creationId="{5697A7E0-D051-9995-1F65-1B5AAF9CBBB4}"/>
          </ac:spMkLst>
        </pc:spChg>
        <pc:spChg chg="add mod">
          <ac:chgData name="Judson Santiago" userId="ebb108da2f256286" providerId="LiveId" clId="{362CE989-8491-414B-87AB-7EF07652CC70}" dt="2022-05-26T00:57:29.910" v="3812" actId="20577"/>
          <ac:spMkLst>
            <pc:docMk/>
            <pc:sldMk cId="97491284" sldId="342"/>
            <ac:spMk id="6" creationId="{550A660A-5B18-1574-88EE-E02353C2864B}"/>
          </ac:spMkLst>
        </pc:spChg>
        <pc:spChg chg="add del mod">
          <ac:chgData name="Judson Santiago" userId="ebb108da2f256286" providerId="LiveId" clId="{362CE989-8491-414B-87AB-7EF07652CC70}" dt="2022-05-26T00:52:19.956" v="3768" actId="478"/>
          <ac:spMkLst>
            <pc:docMk/>
            <pc:sldMk cId="97491284" sldId="342"/>
            <ac:spMk id="7" creationId="{6D9014C3-B10C-2825-0B38-12687DC253C2}"/>
          </ac:spMkLst>
        </pc:spChg>
        <pc:grpChg chg="add mod">
          <ac:chgData name="Judson Santiago" userId="ebb108da2f256286" providerId="LiveId" clId="{362CE989-8491-414B-87AB-7EF07652CC70}" dt="2022-05-26T00:57:15.895" v="3810" actId="164"/>
          <ac:grpSpMkLst>
            <pc:docMk/>
            <pc:sldMk cId="97491284" sldId="342"/>
            <ac:grpSpMk id="8" creationId="{6B94EB8E-EA44-9322-4277-F1565F6EBFF3}"/>
          </ac:grpSpMkLst>
        </pc:grpChg>
      </pc:sldChg>
      <pc:sldChg chg="modSp new mod modNotesTx">
        <pc:chgData name="Judson Santiago" userId="ebb108da2f256286" providerId="LiveId" clId="{362CE989-8491-414B-87AB-7EF07652CC70}" dt="2022-05-26T00:43:58.557" v="3593" actId="20577"/>
        <pc:sldMkLst>
          <pc:docMk/>
          <pc:sldMk cId="1301237362" sldId="343"/>
        </pc:sldMkLst>
        <pc:spChg chg="mod">
          <ac:chgData name="Judson Santiago" userId="ebb108da2f256286" providerId="LiveId" clId="{362CE989-8491-414B-87AB-7EF07652CC70}" dt="2022-05-26T00:40:58.042" v="3390" actId="20577"/>
          <ac:spMkLst>
            <pc:docMk/>
            <pc:sldMk cId="1301237362" sldId="343"/>
            <ac:spMk id="2" creationId="{8550A180-DF34-D362-9B78-5A90AA724A7D}"/>
          </ac:spMkLst>
        </pc:spChg>
        <pc:spChg chg="mod">
          <ac:chgData name="Judson Santiago" userId="ebb108da2f256286" providerId="LiveId" clId="{362CE989-8491-414B-87AB-7EF07652CC70}" dt="2022-05-26T00:42:43.346" v="3409" actId="20577"/>
          <ac:spMkLst>
            <pc:docMk/>
            <pc:sldMk cId="1301237362" sldId="343"/>
            <ac:spMk id="3" creationId="{DE41193C-BA89-B8D4-BF07-B52C041FBA35}"/>
          </ac:spMkLst>
        </pc:spChg>
      </pc:sldChg>
      <pc:sldChg chg="modSp new mod">
        <pc:chgData name="Judson Santiago" userId="ebb108da2f256286" providerId="LiveId" clId="{362CE989-8491-414B-87AB-7EF07652CC70}" dt="2022-05-26T01:03:58.529" v="3968" actId="20577"/>
        <pc:sldMkLst>
          <pc:docMk/>
          <pc:sldMk cId="941166413" sldId="344"/>
        </pc:sldMkLst>
        <pc:spChg chg="mod">
          <ac:chgData name="Judson Santiago" userId="ebb108da2f256286" providerId="LiveId" clId="{362CE989-8491-414B-87AB-7EF07652CC70}" dt="2022-05-26T00:59:13.839" v="3838" actId="20577"/>
          <ac:spMkLst>
            <pc:docMk/>
            <pc:sldMk cId="941166413" sldId="344"/>
            <ac:spMk id="2" creationId="{24D35999-6A2D-CC25-9C22-35E60592DFC1}"/>
          </ac:spMkLst>
        </pc:spChg>
        <pc:spChg chg="mod">
          <ac:chgData name="Judson Santiago" userId="ebb108da2f256286" providerId="LiveId" clId="{362CE989-8491-414B-87AB-7EF07652CC70}" dt="2022-05-26T01:03:58.529" v="3968" actId="20577"/>
          <ac:spMkLst>
            <pc:docMk/>
            <pc:sldMk cId="941166413" sldId="344"/>
            <ac:spMk id="3" creationId="{5DE10C80-0E67-0D76-1D3A-F2A95D786530}"/>
          </ac:spMkLst>
        </pc:spChg>
      </pc:sldChg>
    </pc:docChg>
  </pc:docChgLst>
  <pc:docChgLst>
    <pc:chgData name="Judson Santiago" userId="ebb108da2f256286" providerId="LiveId" clId="{C988F3AC-2F81-BF40-AD86-0037EA112EC0}"/>
    <pc:docChg chg="undo redo custSel addSld modSld sldOrd">
      <pc:chgData name="Judson Santiago" userId="ebb108da2f256286" providerId="LiveId" clId="{C988F3AC-2F81-BF40-AD86-0037EA112EC0}" dt="2022-08-12T03:18:16.961" v="1851" actId="20577"/>
      <pc:docMkLst>
        <pc:docMk/>
      </pc:docMkLst>
      <pc:sldChg chg="modSp mod">
        <pc:chgData name="Judson Santiago" userId="ebb108da2f256286" providerId="LiveId" clId="{C988F3AC-2F81-BF40-AD86-0037EA112EC0}" dt="2022-08-09T17:14:48.038" v="1178" actId="207"/>
        <pc:sldMkLst>
          <pc:docMk/>
          <pc:sldMk cId="0" sldId="287"/>
        </pc:sldMkLst>
        <pc:spChg chg="mod">
          <ac:chgData name="Judson Santiago" userId="ebb108da2f256286" providerId="LiveId" clId="{C988F3AC-2F81-BF40-AD86-0037EA112EC0}" dt="2022-08-09T16:59:14.098" v="1016" actId="1076"/>
          <ac:spMkLst>
            <pc:docMk/>
            <pc:sldMk cId="0" sldId="287"/>
            <ac:spMk id="3" creationId="{333424D3-F4A7-473B-8C52-B4B6309A3C87}"/>
          </ac:spMkLst>
        </pc:spChg>
        <pc:spChg chg="mod">
          <ac:chgData name="Judson Santiago" userId="ebb108da2f256286" providerId="LiveId" clId="{C988F3AC-2F81-BF40-AD86-0037EA112EC0}" dt="2022-08-09T17:14:48.038" v="1178" actId="207"/>
          <ac:spMkLst>
            <pc:docMk/>
            <pc:sldMk cId="0" sldId="287"/>
            <ac:spMk id="6" creationId="{00000000-0000-0000-0000-000000000000}"/>
          </ac:spMkLst>
        </pc:spChg>
      </pc:sldChg>
      <pc:sldChg chg="modSp mod">
        <pc:chgData name="Judson Santiago" userId="ebb108da2f256286" providerId="LiveId" clId="{C988F3AC-2F81-BF40-AD86-0037EA112EC0}" dt="2022-08-09T16:03:53.290" v="310" actId="20577"/>
        <pc:sldMkLst>
          <pc:docMk/>
          <pc:sldMk cId="0" sldId="289"/>
        </pc:sldMkLst>
        <pc:spChg chg="mod">
          <ac:chgData name="Judson Santiago" userId="ebb108da2f256286" providerId="LiveId" clId="{C988F3AC-2F81-BF40-AD86-0037EA112EC0}" dt="2022-08-09T16:03:53.290" v="310" actId="20577"/>
          <ac:spMkLst>
            <pc:docMk/>
            <pc:sldMk cId="0" sldId="289"/>
            <ac:spMk id="3" creationId="{00000000-0000-0000-0000-000000000000}"/>
          </ac:spMkLst>
        </pc:spChg>
      </pc:sldChg>
      <pc:sldChg chg="modSp mod">
        <pc:chgData name="Judson Santiago" userId="ebb108da2f256286" providerId="LiveId" clId="{C988F3AC-2F81-BF40-AD86-0037EA112EC0}" dt="2022-08-09T16:26:23.938" v="318" actId="20577"/>
        <pc:sldMkLst>
          <pc:docMk/>
          <pc:sldMk cId="3287275322" sldId="321"/>
        </pc:sldMkLst>
        <pc:spChg chg="mod">
          <ac:chgData name="Judson Santiago" userId="ebb108da2f256286" providerId="LiveId" clId="{C988F3AC-2F81-BF40-AD86-0037EA112EC0}" dt="2022-08-09T16:26:23.938" v="318" actId="20577"/>
          <ac:spMkLst>
            <pc:docMk/>
            <pc:sldMk cId="3287275322" sldId="321"/>
            <ac:spMk id="2" creationId="{582AA6CF-3DF7-4D52-98AF-F15E82421A93}"/>
          </ac:spMkLst>
        </pc:spChg>
      </pc:sldChg>
      <pc:sldChg chg="modSp mod">
        <pc:chgData name="Judson Santiago" userId="ebb108da2f256286" providerId="LiveId" clId="{C988F3AC-2F81-BF40-AD86-0037EA112EC0}" dt="2022-08-09T17:13:31.173" v="1168" actId="207"/>
        <pc:sldMkLst>
          <pc:docMk/>
          <pc:sldMk cId="462446192" sldId="322"/>
        </pc:sldMkLst>
        <pc:spChg chg="mod">
          <ac:chgData name="Judson Santiago" userId="ebb108da2f256286" providerId="LiveId" clId="{C988F3AC-2F81-BF40-AD86-0037EA112EC0}" dt="2022-08-09T17:13:31.173" v="1168" actId="207"/>
          <ac:spMkLst>
            <pc:docMk/>
            <pc:sldMk cId="462446192" sldId="322"/>
            <ac:spMk id="13" creationId="{910FD3C4-8708-484D-9F5D-25039A7DE389}"/>
          </ac:spMkLst>
        </pc:spChg>
      </pc:sldChg>
      <pc:sldChg chg="modNotesTx">
        <pc:chgData name="Judson Santiago" userId="ebb108da2f256286" providerId="LiveId" clId="{C988F3AC-2F81-BF40-AD86-0037EA112EC0}" dt="2022-08-09T16:41:07.031" v="952" actId="20577"/>
        <pc:sldMkLst>
          <pc:docMk/>
          <pc:sldMk cId="2946711857" sldId="324"/>
        </pc:sldMkLst>
      </pc:sldChg>
      <pc:sldChg chg="modNotesTx">
        <pc:chgData name="Judson Santiago" userId="ebb108da2f256286" providerId="LiveId" clId="{C988F3AC-2F81-BF40-AD86-0037EA112EC0}" dt="2022-08-09T16:36:45.231" v="471" actId="20577"/>
        <pc:sldMkLst>
          <pc:docMk/>
          <pc:sldMk cId="337442021" sldId="327"/>
        </pc:sldMkLst>
      </pc:sldChg>
      <pc:sldChg chg="modSp mod modNotesTx">
        <pc:chgData name="Judson Santiago" userId="ebb108da2f256286" providerId="LiveId" clId="{C988F3AC-2F81-BF40-AD86-0037EA112EC0}" dt="2022-08-09T16:45:25.776" v="1005" actId="20577"/>
        <pc:sldMkLst>
          <pc:docMk/>
          <pc:sldMk cId="511394118" sldId="328"/>
        </pc:sldMkLst>
        <pc:spChg chg="mod">
          <ac:chgData name="Judson Santiago" userId="ebb108da2f256286" providerId="LiveId" clId="{C988F3AC-2F81-BF40-AD86-0037EA112EC0}" dt="2022-08-09T16:43:47.514" v="998" actId="20577"/>
          <ac:spMkLst>
            <pc:docMk/>
            <pc:sldMk cId="511394118" sldId="328"/>
            <ac:spMk id="3" creationId="{C35AC5B1-9556-4C39-9D0B-D3DAE563C879}"/>
          </ac:spMkLst>
        </pc:spChg>
        <pc:grpChg chg="mod">
          <ac:chgData name="Judson Santiago" userId="ebb108da2f256286" providerId="LiveId" clId="{C988F3AC-2F81-BF40-AD86-0037EA112EC0}" dt="2022-08-09T16:43:16.550" v="991" actId="1038"/>
          <ac:grpSpMkLst>
            <pc:docMk/>
            <pc:sldMk cId="511394118" sldId="328"/>
            <ac:grpSpMk id="85" creationId="{060D1B57-1DCD-4438-B255-31005AFEDFBB}"/>
          </ac:grpSpMkLst>
        </pc:grpChg>
      </pc:sldChg>
      <pc:sldChg chg="modSp mod">
        <pc:chgData name="Judson Santiago" userId="ebb108da2f256286" providerId="LiveId" clId="{C988F3AC-2F81-BF40-AD86-0037EA112EC0}" dt="2022-08-09T02:28:13.981" v="69" actId="20577"/>
        <pc:sldMkLst>
          <pc:docMk/>
          <pc:sldMk cId="2749748510" sldId="329"/>
        </pc:sldMkLst>
        <pc:spChg chg="mod">
          <ac:chgData name="Judson Santiago" userId="ebb108da2f256286" providerId="LiveId" clId="{C988F3AC-2F81-BF40-AD86-0037EA112EC0}" dt="2022-08-09T02:28:13.981" v="69" actId="20577"/>
          <ac:spMkLst>
            <pc:docMk/>
            <pc:sldMk cId="2749748510" sldId="329"/>
            <ac:spMk id="16" creationId="{BC0D250F-A5DA-BC2E-D639-FF895E3B41C1}"/>
          </ac:spMkLst>
        </pc:spChg>
      </pc:sldChg>
      <pc:sldChg chg="modSp mod">
        <pc:chgData name="Judson Santiago" userId="ebb108da2f256286" providerId="LiveId" clId="{C988F3AC-2F81-BF40-AD86-0037EA112EC0}" dt="2022-08-09T02:22:42.516" v="65" actId="404"/>
        <pc:sldMkLst>
          <pc:docMk/>
          <pc:sldMk cId="1640671973" sldId="333"/>
        </pc:sldMkLst>
        <pc:spChg chg="mod">
          <ac:chgData name="Judson Santiago" userId="ebb108da2f256286" providerId="LiveId" clId="{C988F3AC-2F81-BF40-AD86-0037EA112EC0}" dt="2022-08-09T02:21:05.202" v="49" actId="403"/>
          <ac:spMkLst>
            <pc:docMk/>
            <pc:sldMk cId="1640671973" sldId="333"/>
            <ac:spMk id="2" creationId="{1B5E5EE7-FE4A-4A47-864C-DEC085BDD96C}"/>
          </ac:spMkLst>
        </pc:spChg>
        <pc:spChg chg="mod">
          <ac:chgData name="Judson Santiago" userId="ebb108da2f256286" providerId="LiveId" clId="{C988F3AC-2F81-BF40-AD86-0037EA112EC0}" dt="2022-08-09T02:22:42.516" v="65" actId="404"/>
          <ac:spMkLst>
            <pc:docMk/>
            <pc:sldMk cId="1640671973" sldId="333"/>
            <ac:spMk id="3" creationId="{2E262B07-020E-442B-B138-1CD8DEEC9C87}"/>
          </ac:spMkLst>
        </pc:spChg>
      </pc:sldChg>
      <pc:sldChg chg="modSp mod">
        <pc:chgData name="Judson Santiago" userId="ebb108da2f256286" providerId="LiveId" clId="{C988F3AC-2F81-BF40-AD86-0037EA112EC0}" dt="2022-08-12T03:18:16.961" v="1851" actId="20577"/>
        <pc:sldMkLst>
          <pc:docMk/>
          <pc:sldMk cId="1269003991" sldId="335"/>
        </pc:sldMkLst>
        <pc:spChg chg="mod">
          <ac:chgData name="Judson Santiago" userId="ebb108da2f256286" providerId="LiveId" clId="{C988F3AC-2F81-BF40-AD86-0037EA112EC0}" dt="2022-08-12T03:18:16.961" v="1851" actId="20577"/>
          <ac:spMkLst>
            <pc:docMk/>
            <pc:sldMk cId="1269003991" sldId="335"/>
            <ac:spMk id="3" creationId="{E27E63C8-2192-4F1A-BECD-7BFDDD8415F5}"/>
          </ac:spMkLst>
        </pc:spChg>
      </pc:sldChg>
      <pc:sldChg chg="modSp mod ord">
        <pc:chgData name="Judson Santiago" userId="ebb108da2f256286" providerId="LiveId" clId="{C988F3AC-2F81-BF40-AD86-0037EA112EC0}" dt="2022-08-09T17:22:41.275" v="1234" actId="20578"/>
        <pc:sldMkLst>
          <pc:docMk/>
          <pc:sldMk cId="1860078852" sldId="337"/>
        </pc:sldMkLst>
        <pc:spChg chg="mod">
          <ac:chgData name="Judson Santiago" userId="ebb108da2f256286" providerId="LiveId" clId="{C988F3AC-2F81-BF40-AD86-0037EA112EC0}" dt="2022-08-09T17:00:08.946" v="1031" actId="20577"/>
          <ac:spMkLst>
            <pc:docMk/>
            <pc:sldMk cId="1860078852" sldId="337"/>
            <ac:spMk id="2" creationId="{F775684E-68A5-41D0-BCF7-4EC10EBAF995}"/>
          </ac:spMkLst>
        </pc:spChg>
        <pc:spChg chg="mod">
          <ac:chgData name="Judson Santiago" userId="ebb108da2f256286" providerId="LiveId" clId="{C988F3AC-2F81-BF40-AD86-0037EA112EC0}" dt="2022-08-09T17:15:06.389" v="1179" actId="207"/>
          <ac:spMkLst>
            <pc:docMk/>
            <pc:sldMk cId="1860078852" sldId="337"/>
            <ac:spMk id="4" creationId="{1240B8A3-8EB6-4984-B2D0-B759FC22C1FF}"/>
          </ac:spMkLst>
        </pc:spChg>
      </pc:sldChg>
      <pc:sldChg chg="modSp add mod">
        <pc:chgData name="Judson Santiago" userId="ebb108da2f256286" providerId="LiveId" clId="{C988F3AC-2F81-BF40-AD86-0037EA112EC0}" dt="2022-08-09T02:22:47.400" v="67" actId="403"/>
        <pc:sldMkLst>
          <pc:docMk/>
          <pc:sldMk cId="765175575" sldId="348"/>
        </pc:sldMkLst>
        <pc:spChg chg="mod">
          <ac:chgData name="Judson Santiago" userId="ebb108da2f256286" providerId="LiveId" clId="{C988F3AC-2F81-BF40-AD86-0037EA112EC0}" dt="2022-08-09T02:22:47.400" v="67" actId="403"/>
          <ac:spMkLst>
            <pc:docMk/>
            <pc:sldMk cId="765175575" sldId="348"/>
            <ac:spMk id="2" creationId="{1B5E5EE7-FE4A-4A47-864C-DEC085BDD96C}"/>
          </ac:spMkLst>
        </pc:spChg>
      </pc:sldChg>
      <pc:sldChg chg="addSp modSp add mod ord modNotesTx">
        <pc:chgData name="Judson Santiago" userId="ebb108da2f256286" providerId="LiveId" clId="{C988F3AC-2F81-BF40-AD86-0037EA112EC0}" dt="2022-08-09T17:46:45.108" v="1846" actId="1076"/>
        <pc:sldMkLst>
          <pc:docMk/>
          <pc:sldMk cId="920249768" sldId="348"/>
        </pc:sldMkLst>
        <pc:spChg chg="mod">
          <ac:chgData name="Judson Santiago" userId="ebb108da2f256286" providerId="LiveId" clId="{C988F3AC-2F81-BF40-AD86-0037EA112EC0}" dt="2022-08-09T17:35:23.667" v="1561" actId="20577"/>
          <ac:spMkLst>
            <pc:docMk/>
            <pc:sldMk cId="920249768" sldId="348"/>
            <ac:spMk id="3" creationId="{333424D3-F4A7-473B-8C52-B4B6309A3C87}"/>
          </ac:spMkLst>
        </pc:spChg>
        <pc:spChg chg="mod">
          <ac:chgData name="Judson Santiago" userId="ebb108da2f256286" providerId="LiveId" clId="{C988F3AC-2F81-BF40-AD86-0037EA112EC0}" dt="2022-08-09T17:34:10.645" v="1519" actId="208"/>
          <ac:spMkLst>
            <pc:docMk/>
            <pc:sldMk cId="920249768" sldId="348"/>
            <ac:spMk id="5" creationId="{1EBBE13B-C238-0292-5C69-67718A9037B9}"/>
          </ac:spMkLst>
        </pc:spChg>
        <pc:spChg chg="mod">
          <ac:chgData name="Judson Santiago" userId="ebb108da2f256286" providerId="LiveId" clId="{C988F3AC-2F81-BF40-AD86-0037EA112EC0}" dt="2022-08-09T17:45:03.347" v="1835" actId="20577"/>
          <ac:spMkLst>
            <pc:docMk/>
            <pc:sldMk cId="920249768" sldId="348"/>
            <ac:spMk id="6" creationId="{00000000-0000-0000-0000-000000000000}"/>
          </ac:spMkLst>
        </pc:spChg>
        <pc:spChg chg="mod">
          <ac:chgData name="Judson Santiago" userId="ebb108da2f256286" providerId="LiveId" clId="{C988F3AC-2F81-BF40-AD86-0037EA112EC0}" dt="2022-08-09T17:33:46.191" v="1517" actId="207"/>
          <ac:spMkLst>
            <pc:docMk/>
            <pc:sldMk cId="920249768" sldId="348"/>
            <ac:spMk id="7" creationId="{C85CE45A-F840-75C3-A536-CE4D536119F8}"/>
          </ac:spMkLst>
        </pc:spChg>
        <pc:spChg chg="add mod">
          <ac:chgData name="Judson Santiago" userId="ebb108da2f256286" providerId="LiveId" clId="{C988F3AC-2F81-BF40-AD86-0037EA112EC0}" dt="2022-08-09T17:46:16.354" v="1843" actId="20577"/>
          <ac:spMkLst>
            <pc:docMk/>
            <pc:sldMk cId="920249768" sldId="348"/>
            <ac:spMk id="8" creationId="{836DDDD1-D224-7A85-4A9A-74BE370013F8}"/>
          </ac:spMkLst>
        </pc:spChg>
        <pc:spChg chg="add mod">
          <ac:chgData name="Judson Santiago" userId="ebb108da2f256286" providerId="LiveId" clId="{C988F3AC-2F81-BF40-AD86-0037EA112EC0}" dt="2022-08-09T17:46:28.557" v="1845" actId="14100"/>
          <ac:spMkLst>
            <pc:docMk/>
            <pc:sldMk cId="920249768" sldId="348"/>
            <ac:spMk id="9" creationId="{0CCCD783-6188-E392-6ABF-D19E044BFCD2}"/>
          </ac:spMkLst>
        </pc:spChg>
        <pc:grpChg chg="add mod">
          <ac:chgData name="Judson Santiago" userId="ebb108da2f256286" providerId="LiveId" clId="{C988F3AC-2F81-BF40-AD86-0037EA112EC0}" dt="2022-08-09T17:33:25.523" v="1508"/>
          <ac:grpSpMkLst>
            <pc:docMk/>
            <pc:sldMk cId="920249768" sldId="348"/>
            <ac:grpSpMk id="4" creationId="{99E832F3-B53D-55DA-2997-E63934DF2FCD}"/>
          </ac:grpSpMkLst>
        </pc:grpChg>
        <pc:grpChg chg="add mod">
          <ac:chgData name="Judson Santiago" userId="ebb108da2f256286" providerId="LiveId" clId="{C988F3AC-2F81-BF40-AD86-0037EA112EC0}" dt="2022-08-09T17:46:45.108" v="1846" actId="1076"/>
          <ac:grpSpMkLst>
            <pc:docMk/>
            <pc:sldMk cId="920249768" sldId="348"/>
            <ac:grpSpMk id="10" creationId="{8680A0E8-EEAB-81B5-4A81-8231F2989354}"/>
          </ac:grpSpMkLst>
        </pc:grpChg>
      </pc:sldChg>
    </pc:docChg>
  </pc:docChgLst>
  <pc:docChgLst>
    <pc:chgData name="Judson Santiago" userId="ebb108da2f256286" providerId="LiveId" clId="{54C2742C-3955-404B-A712-B762E9334734}"/>
    <pc:docChg chg="undo custSel addSld delSld modSld sldOrd">
      <pc:chgData name="Judson Santiago" userId="ebb108da2f256286" providerId="LiveId" clId="{54C2742C-3955-404B-A712-B762E9334734}" dt="2022-04-27T23:36:14.826" v="1356"/>
      <pc:docMkLst>
        <pc:docMk/>
      </pc:docMkLst>
      <pc:sldChg chg="modSp mod modNotesTx">
        <pc:chgData name="Judson Santiago" userId="ebb108da2f256286" providerId="LiveId" clId="{54C2742C-3955-404B-A712-B762E9334734}" dt="2022-04-27T23:21:21.518" v="1248" actId="207"/>
        <pc:sldMkLst>
          <pc:docMk/>
          <pc:sldMk cId="0" sldId="287"/>
        </pc:sldMkLst>
        <pc:spChg chg="mod">
          <ac:chgData name="Judson Santiago" userId="ebb108da2f256286" providerId="LiveId" clId="{54C2742C-3955-404B-A712-B762E9334734}" dt="2022-04-27T00:37:57.236" v="232" actId="20577"/>
          <ac:spMkLst>
            <pc:docMk/>
            <pc:sldMk cId="0" sldId="287"/>
            <ac:spMk id="3" creationId="{333424D3-F4A7-473B-8C52-B4B6309A3C87}"/>
          </ac:spMkLst>
        </pc:spChg>
        <pc:spChg chg="mod">
          <ac:chgData name="Judson Santiago" userId="ebb108da2f256286" providerId="LiveId" clId="{54C2742C-3955-404B-A712-B762E9334734}" dt="2022-04-27T23:21:21.518" v="1248" actId="207"/>
          <ac:spMkLst>
            <pc:docMk/>
            <pc:sldMk cId="0" sldId="287"/>
            <ac:spMk id="6" creationId="{00000000-0000-0000-0000-000000000000}"/>
          </ac:spMkLst>
        </pc:spChg>
      </pc:sldChg>
      <pc:sldChg chg="modSp mod modNotesTx">
        <pc:chgData name="Judson Santiago" userId="ebb108da2f256286" providerId="LiveId" clId="{54C2742C-3955-404B-A712-B762E9334734}" dt="2022-04-27T00:47:02.306" v="234" actId="20577"/>
        <pc:sldMkLst>
          <pc:docMk/>
          <pc:sldMk cId="0" sldId="289"/>
        </pc:sldMkLst>
        <pc:spChg chg="mod">
          <ac:chgData name="Judson Santiago" userId="ebb108da2f256286" providerId="LiveId" clId="{54C2742C-3955-404B-A712-B762E9334734}" dt="2022-04-27T00:47:02.306" v="234" actId="20577"/>
          <ac:spMkLst>
            <pc:docMk/>
            <pc:sldMk cId="0" sldId="289"/>
            <ac:spMk id="3" creationId="{00000000-0000-0000-0000-000000000000}"/>
          </ac:spMkLst>
        </pc:spChg>
      </pc:sldChg>
      <pc:sldChg chg="modSp mod">
        <pc:chgData name="Judson Santiago" userId="ebb108da2f256286" providerId="LiveId" clId="{54C2742C-3955-404B-A712-B762E9334734}" dt="2022-04-27T23:26:00.290" v="1269" actId="207"/>
        <pc:sldMkLst>
          <pc:docMk/>
          <pc:sldMk cId="462446192" sldId="322"/>
        </pc:sldMkLst>
        <pc:spChg chg="mod">
          <ac:chgData name="Judson Santiago" userId="ebb108da2f256286" providerId="LiveId" clId="{54C2742C-3955-404B-A712-B762E9334734}" dt="2022-04-27T23:26:00.290" v="1269" actId="207"/>
          <ac:spMkLst>
            <pc:docMk/>
            <pc:sldMk cId="462446192" sldId="322"/>
            <ac:spMk id="13" creationId="{910FD3C4-8708-484D-9F5D-25039A7DE389}"/>
          </ac:spMkLst>
        </pc:spChg>
      </pc:sldChg>
      <pc:sldChg chg="modSp mod">
        <pc:chgData name="Judson Santiago" userId="ebb108da2f256286" providerId="LiveId" clId="{54C2742C-3955-404B-A712-B762E9334734}" dt="2022-04-27T23:24:51.502" v="1263" actId="207"/>
        <pc:sldMkLst>
          <pc:docMk/>
          <pc:sldMk cId="811237324" sldId="323"/>
        </pc:sldMkLst>
        <pc:spChg chg="mod">
          <ac:chgData name="Judson Santiago" userId="ebb108da2f256286" providerId="LiveId" clId="{54C2742C-3955-404B-A712-B762E9334734}" dt="2022-04-27T23:24:51.502" v="1263" actId="207"/>
          <ac:spMkLst>
            <pc:docMk/>
            <pc:sldMk cId="811237324" sldId="323"/>
            <ac:spMk id="4" creationId="{A9407F6F-74F1-46BF-8D69-8EE27C91355D}"/>
          </ac:spMkLst>
        </pc:spChg>
      </pc:sldChg>
      <pc:sldChg chg="addSp delSp modSp mod">
        <pc:chgData name="Judson Santiago" userId="ebb108da2f256286" providerId="LiveId" clId="{54C2742C-3955-404B-A712-B762E9334734}" dt="2022-04-27T23:22:02.352" v="1252" actId="207"/>
        <pc:sldMkLst>
          <pc:docMk/>
          <pc:sldMk cId="2946711857" sldId="324"/>
        </pc:sldMkLst>
        <pc:spChg chg="ord">
          <ac:chgData name="Judson Santiago" userId="ebb108da2f256286" providerId="LiveId" clId="{54C2742C-3955-404B-A712-B762E9334734}" dt="2022-04-27T23:21:55.314" v="1249" actId="167"/>
          <ac:spMkLst>
            <pc:docMk/>
            <pc:sldMk cId="2946711857" sldId="324"/>
            <ac:spMk id="3" creationId="{C35AC5B1-9556-4C39-9D0B-D3DAE563C879}"/>
          </ac:spMkLst>
        </pc:spChg>
        <pc:spChg chg="mod">
          <ac:chgData name="Judson Santiago" userId="ebb108da2f256286" providerId="LiveId" clId="{54C2742C-3955-404B-A712-B762E9334734}" dt="2022-04-27T23:22:02.352" v="1252" actId="207"/>
          <ac:spMkLst>
            <pc:docMk/>
            <pc:sldMk cId="2946711857" sldId="324"/>
            <ac:spMk id="4" creationId="{B1C6810B-6407-469D-86DF-EB65694980D7}"/>
          </ac:spMkLst>
        </pc:spChg>
        <pc:spChg chg="mod">
          <ac:chgData name="Judson Santiago" userId="ebb108da2f256286" providerId="LiveId" clId="{54C2742C-3955-404B-A712-B762E9334734}" dt="2022-04-27T00:34:30.980" v="196" actId="20577"/>
          <ac:spMkLst>
            <pc:docMk/>
            <pc:sldMk cId="2946711857" sldId="324"/>
            <ac:spMk id="19" creationId="{83F5EB08-BF50-4A92-95CE-44344B9A34F8}"/>
          </ac:spMkLst>
        </pc:spChg>
        <pc:spChg chg="mod">
          <ac:chgData name="Judson Santiago" userId="ebb108da2f256286" providerId="LiveId" clId="{54C2742C-3955-404B-A712-B762E9334734}" dt="2022-04-27T22:42:21.845" v="245" actId="14100"/>
          <ac:spMkLst>
            <pc:docMk/>
            <pc:sldMk cId="2946711857" sldId="324"/>
            <ac:spMk id="23" creationId="{1A565DB4-7F4D-4A05-83DA-4FBF65A1E00A}"/>
          </ac:spMkLst>
        </pc:spChg>
        <pc:spChg chg="mod">
          <ac:chgData name="Judson Santiago" userId="ebb108da2f256286" providerId="LiveId" clId="{54C2742C-3955-404B-A712-B762E9334734}" dt="2022-04-27T22:41:55.856" v="244"/>
          <ac:spMkLst>
            <pc:docMk/>
            <pc:sldMk cId="2946711857" sldId="324"/>
            <ac:spMk id="24" creationId="{E993740B-6183-498B-98EE-332346ACF131}"/>
          </ac:spMkLst>
        </pc:spChg>
        <pc:spChg chg="mod">
          <ac:chgData name="Judson Santiago" userId="ebb108da2f256286" providerId="LiveId" clId="{54C2742C-3955-404B-A712-B762E9334734}" dt="2022-04-27T22:41:55.856" v="244"/>
          <ac:spMkLst>
            <pc:docMk/>
            <pc:sldMk cId="2946711857" sldId="324"/>
            <ac:spMk id="25" creationId="{12F8EE9C-1534-429C-9F18-1E98C79F294F}"/>
          </ac:spMkLst>
        </pc:spChg>
        <pc:spChg chg="mod">
          <ac:chgData name="Judson Santiago" userId="ebb108da2f256286" providerId="LiveId" clId="{54C2742C-3955-404B-A712-B762E9334734}" dt="2022-04-27T22:41:55.856" v="244"/>
          <ac:spMkLst>
            <pc:docMk/>
            <pc:sldMk cId="2946711857" sldId="324"/>
            <ac:spMk id="26" creationId="{FC9E2E0D-6C74-429F-9EE0-4EE847D304CA}"/>
          </ac:spMkLst>
        </pc:spChg>
        <pc:spChg chg="mod ord">
          <ac:chgData name="Judson Santiago" userId="ebb108da2f256286" providerId="LiveId" clId="{54C2742C-3955-404B-A712-B762E9334734}" dt="2022-04-27T22:43:05.579" v="287" actId="207"/>
          <ac:spMkLst>
            <pc:docMk/>
            <pc:sldMk cId="2946711857" sldId="324"/>
            <ac:spMk id="27" creationId="{FEA0D697-7446-40E4-A483-A1B063880E13}"/>
          </ac:spMkLst>
        </pc:spChg>
        <pc:spChg chg="mod">
          <ac:chgData name="Judson Santiago" userId="ebb108da2f256286" providerId="LiveId" clId="{54C2742C-3955-404B-A712-B762E9334734}" dt="2022-04-27T22:41:55.856" v="244"/>
          <ac:spMkLst>
            <pc:docMk/>
            <pc:sldMk cId="2946711857" sldId="324"/>
            <ac:spMk id="28" creationId="{E0150FCC-7BFA-49FB-A2F5-F88B0D355AE8}"/>
          </ac:spMkLst>
        </pc:spChg>
        <pc:spChg chg="mod">
          <ac:chgData name="Judson Santiago" userId="ebb108da2f256286" providerId="LiveId" clId="{54C2742C-3955-404B-A712-B762E9334734}" dt="2022-04-27T22:41:55.856" v="244"/>
          <ac:spMkLst>
            <pc:docMk/>
            <pc:sldMk cId="2946711857" sldId="324"/>
            <ac:spMk id="29" creationId="{4941DE2E-F795-40BC-82A8-3F09D716F923}"/>
          </ac:spMkLst>
        </pc:spChg>
        <pc:spChg chg="mod">
          <ac:chgData name="Judson Santiago" userId="ebb108da2f256286" providerId="LiveId" clId="{54C2742C-3955-404B-A712-B762E9334734}" dt="2022-04-27T22:41:55.856" v="244"/>
          <ac:spMkLst>
            <pc:docMk/>
            <pc:sldMk cId="2946711857" sldId="324"/>
            <ac:spMk id="30" creationId="{10C958D1-72D8-400E-B185-1A5C3E074934}"/>
          </ac:spMkLst>
        </pc:spChg>
        <pc:spChg chg="mod">
          <ac:chgData name="Judson Santiago" userId="ebb108da2f256286" providerId="LiveId" clId="{54C2742C-3955-404B-A712-B762E9334734}" dt="2022-04-27T22:41:55.856" v="244"/>
          <ac:spMkLst>
            <pc:docMk/>
            <pc:sldMk cId="2946711857" sldId="324"/>
            <ac:spMk id="31" creationId="{213786A5-2514-4B80-8CDA-DFD89B7D003C}"/>
          </ac:spMkLst>
        </pc:spChg>
        <pc:spChg chg="mod ord">
          <ac:chgData name="Judson Santiago" userId="ebb108da2f256286" providerId="LiveId" clId="{54C2742C-3955-404B-A712-B762E9334734}" dt="2022-04-27T22:43:05.579" v="287" actId="207"/>
          <ac:spMkLst>
            <pc:docMk/>
            <pc:sldMk cId="2946711857" sldId="324"/>
            <ac:spMk id="32" creationId="{FE78D8EF-CAC8-4BB1-829E-C7E2D45D82EC}"/>
          </ac:spMkLst>
        </pc:spChg>
        <pc:spChg chg="mod">
          <ac:chgData name="Judson Santiago" userId="ebb108da2f256286" providerId="LiveId" clId="{54C2742C-3955-404B-A712-B762E9334734}" dt="2022-04-27T22:43:58.663" v="292"/>
          <ac:spMkLst>
            <pc:docMk/>
            <pc:sldMk cId="2946711857" sldId="324"/>
            <ac:spMk id="34" creationId="{E9B7C16F-EF4A-41EE-B4A6-608516095ED5}"/>
          </ac:spMkLst>
        </pc:spChg>
        <pc:spChg chg="mod">
          <ac:chgData name="Judson Santiago" userId="ebb108da2f256286" providerId="LiveId" clId="{54C2742C-3955-404B-A712-B762E9334734}" dt="2022-04-27T22:43:58.663" v="292"/>
          <ac:spMkLst>
            <pc:docMk/>
            <pc:sldMk cId="2946711857" sldId="324"/>
            <ac:spMk id="35" creationId="{4FE3CC62-64F1-4B3B-8602-EB4115537518}"/>
          </ac:spMkLst>
        </pc:spChg>
        <pc:spChg chg="mod">
          <ac:chgData name="Judson Santiago" userId="ebb108da2f256286" providerId="LiveId" clId="{54C2742C-3955-404B-A712-B762E9334734}" dt="2022-04-27T22:46:18.209" v="441" actId="207"/>
          <ac:spMkLst>
            <pc:docMk/>
            <pc:sldMk cId="2946711857" sldId="324"/>
            <ac:spMk id="36" creationId="{2A81B6AC-B119-450C-93D1-A95DBB6AF28E}"/>
          </ac:spMkLst>
        </pc:spChg>
        <pc:spChg chg="mod">
          <ac:chgData name="Judson Santiago" userId="ebb108da2f256286" providerId="LiveId" clId="{54C2742C-3955-404B-A712-B762E9334734}" dt="2022-04-27T22:46:18.209" v="441" actId="207"/>
          <ac:spMkLst>
            <pc:docMk/>
            <pc:sldMk cId="2946711857" sldId="324"/>
            <ac:spMk id="37" creationId="{11FE20BE-8951-48B7-9AC5-815CD6163769}"/>
          </ac:spMkLst>
        </pc:spChg>
        <pc:spChg chg="mod">
          <ac:chgData name="Judson Santiago" userId="ebb108da2f256286" providerId="LiveId" clId="{54C2742C-3955-404B-A712-B762E9334734}" dt="2022-04-27T22:46:33.683" v="445" actId="692"/>
          <ac:spMkLst>
            <pc:docMk/>
            <pc:sldMk cId="2946711857" sldId="324"/>
            <ac:spMk id="38" creationId="{C58B4071-9B83-4BC5-B644-3F339A1948F9}"/>
          </ac:spMkLst>
        </pc:spChg>
        <pc:spChg chg="mod">
          <ac:chgData name="Judson Santiago" userId="ebb108da2f256286" providerId="LiveId" clId="{54C2742C-3955-404B-A712-B762E9334734}" dt="2022-04-27T22:43:58.663" v="292"/>
          <ac:spMkLst>
            <pc:docMk/>
            <pc:sldMk cId="2946711857" sldId="324"/>
            <ac:spMk id="39" creationId="{86DC2D50-46A8-4031-B1D1-00B9313623C4}"/>
          </ac:spMkLst>
        </pc:spChg>
        <pc:spChg chg="mod">
          <ac:chgData name="Judson Santiago" userId="ebb108da2f256286" providerId="LiveId" clId="{54C2742C-3955-404B-A712-B762E9334734}" dt="2022-04-27T22:43:58.663" v="292"/>
          <ac:spMkLst>
            <pc:docMk/>
            <pc:sldMk cId="2946711857" sldId="324"/>
            <ac:spMk id="40" creationId="{DC5FDB1E-0F90-43AE-B4AE-8502623682DB}"/>
          </ac:spMkLst>
        </pc:spChg>
        <pc:spChg chg="mod">
          <ac:chgData name="Judson Santiago" userId="ebb108da2f256286" providerId="LiveId" clId="{54C2742C-3955-404B-A712-B762E9334734}" dt="2022-04-27T22:43:58.663" v="292"/>
          <ac:spMkLst>
            <pc:docMk/>
            <pc:sldMk cId="2946711857" sldId="324"/>
            <ac:spMk id="41" creationId="{7B86B767-4570-40F7-A88B-0B271305738D}"/>
          </ac:spMkLst>
        </pc:spChg>
        <pc:spChg chg="mod">
          <ac:chgData name="Judson Santiago" userId="ebb108da2f256286" providerId="LiveId" clId="{54C2742C-3955-404B-A712-B762E9334734}" dt="2022-04-27T22:43:58.663" v="292"/>
          <ac:spMkLst>
            <pc:docMk/>
            <pc:sldMk cId="2946711857" sldId="324"/>
            <ac:spMk id="42" creationId="{2336E982-868E-48D9-B657-5819F225A957}"/>
          </ac:spMkLst>
        </pc:spChg>
        <pc:spChg chg="mod">
          <ac:chgData name="Judson Santiago" userId="ebb108da2f256286" providerId="LiveId" clId="{54C2742C-3955-404B-A712-B762E9334734}" dt="2022-04-27T22:43:58.663" v="292"/>
          <ac:spMkLst>
            <pc:docMk/>
            <pc:sldMk cId="2946711857" sldId="324"/>
            <ac:spMk id="43" creationId="{2F870DC2-5C3B-40F6-AA38-419D317EE7CA}"/>
          </ac:spMkLst>
        </pc:spChg>
        <pc:grpChg chg="del">
          <ac:chgData name="Judson Santiago" userId="ebb108da2f256286" providerId="LiveId" clId="{54C2742C-3955-404B-A712-B762E9334734}" dt="2022-04-27T22:41:55.556" v="243" actId="478"/>
          <ac:grpSpMkLst>
            <pc:docMk/>
            <pc:sldMk cId="2946711857" sldId="324"/>
            <ac:grpSpMk id="8" creationId="{4D12E0D9-9214-4EA1-9F9A-D9E72E2C2521}"/>
          </ac:grpSpMkLst>
        </pc:grpChg>
        <pc:grpChg chg="add del mod">
          <ac:chgData name="Judson Santiago" userId="ebb108da2f256286" providerId="LiveId" clId="{54C2742C-3955-404B-A712-B762E9334734}" dt="2022-04-27T22:43:58.347" v="291" actId="478"/>
          <ac:grpSpMkLst>
            <pc:docMk/>
            <pc:sldMk cId="2946711857" sldId="324"/>
            <ac:grpSpMk id="22" creationId="{7FF3DCBC-8485-4C47-A67A-D521B67B8BD3}"/>
          </ac:grpSpMkLst>
        </pc:grpChg>
        <pc:grpChg chg="add mod">
          <ac:chgData name="Judson Santiago" userId="ebb108da2f256286" providerId="LiveId" clId="{54C2742C-3955-404B-A712-B762E9334734}" dt="2022-04-27T22:43:58.663" v="292"/>
          <ac:grpSpMkLst>
            <pc:docMk/>
            <pc:sldMk cId="2946711857" sldId="324"/>
            <ac:grpSpMk id="33" creationId="{047D0CE8-58A8-4E10-846D-59008307CA5F}"/>
          </ac:grpSpMkLst>
        </pc:grpChg>
      </pc:sldChg>
      <pc:sldChg chg="addSp delSp modSp mod">
        <pc:chgData name="Judson Santiago" userId="ebb108da2f256286" providerId="LiveId" clId="{54C2742C-3955-404B-A712-B762E9334734}" dt="2022-04-27T00:31:23.524" v="175" actId="164"/>
        <pc:sldMkLst>
          <pc:docMk/>
          <pc:sldMk cId="2088577761" sldId="326"/>
        </pc:sldMkLst>
        <pc:spChg chg="mod topLvl">
          <ac:chgData name="Judson Santiago" userId="ebb108da2f256286" providerId="LiveId" clId="{54C2742C-3955-404B-A712-B762E9334734}" dt="2022-04-27T00:31:23.524" v="175" actId="164"/>
          <ac:spMkLst>
            <pc:docMk/>
            <pc:sldMk cId="2088577761" sldId="326"/>
            <ac:spMk id="27" creationId="{18F7700A-0C14-46B9-889E-F779977CC333}"/>
          </ac:spMkLst>
        </pc:spChg>
        <pc:spChg chg="mod topLvl">
          <ac:chgData name="Judson Santiago" userId="ebb108da2f256286" providerId="LiveId" clId="{54C2742C-3955-404B-A712-B762E9334734}" dt="2022-04-27T00:31:23.524" v="175" actId="164"/>
          <ac:spMkLst>
            <pc:docMk/>
            <pc:sldMk cId="2088577761" sldId="326"/>
            <ac:spMk id="76" creationId="{62680A4C-1584-4A8F-B85A-1F2D09BE9B65}"/>
          </ac:spMkLst>
        </pc:spChg>
        <pc:spChg chg="mod topLvl">
          <ac:chgData name="Judson Santiago" userId="ebb108da2f256286" providerId="LiveId" clId="{54C2742C-3955-404B-A712-B762E9334734}" dt="2022-04-27T00:31:23.524" v="175" actId="164"/>
          <ac:spMkLst>
            <pc:docMk/>
            <pc:sldMk cId="2088577761" sldId="326"/>
            <ac:spMk id="77" creationId="{A2AE0092-07D3-48EC-9FDC-EFEE1AD831CB}"/>
          </ac:spMkLst>
        </pc:spChg>
        <pc:spChg chg="mod topLvl">
          <ac:chgData name="Judson Santiago" userId="ebb108da2f256286" providerId="LiveId" clId="{54C2742C-3955-404B-A712-B762E9334734}" dt="2022-04-27T00:31:23.524" v="175" actId="164"/>
          <ac:spMkLst>
            <pc:docMk/>
            <pc:sldMk cId="2088577761" sldId="326"/>
            <ac:spMk id="78" creationId="{5D1F14C2-FD28-4596-A03E-CEBA32CA8838}"/>
          </ac:spMkLst>
        </pc:spChg>
        <pc:grpChg chg="add mod">
          <ac:chgData name="Judson Santiago" userId="ebb108da2f256286" providerId="LiveId" clId="{54C2742C-3955-404B-A712-B762E9334734}" dt="2022-04-27T00:31:23.524" v="175" actId="164"/>
          <ac:grpSpMkLst>
            <pc:docMk/>
            <pc:sldMk cId="2088577761" sldId="326"/>
            <ac:grpSpMk id="3" creationId="{E076D73F-1A90-40C5-A135-7E983D1F2F5F}"/>
          </ac:grpSpMkLst>
        </pc:grpChg>
        <pc:grpChg chg="del">
          <ac:chgData name="Judson Santiago" userId="ebb108da2f256286" providerId="LiveId" clId="{54C2742C-3955-404B-A712-B762E9334734}" dt="2022-04-27T00:31:06.695" v="173" actId="165"/>
          <ac:grpSpMkLst>
            <pc:docMk/>
            <pc:sldMk cId="2088577761" sldId="326"/>
            <ac:grpSpMk id="10" creationId="{13F3AD13-F93D-46AD-A327-EB82D3A20B6D}"/>
          </ac:grpSpMkLst>
        </pc:grpChg>
      </pc:sldChg>
      <pc:sldChg chg="addSp delSp modSp mod">
        <pc:chgData name="Judson Santiago" userId="ebb108da2f256286" providerId="LiveId" clId="{54C2742C-3955-404B-A712-B762E9334734}" dt="2022-04-27T23:22:16.208" v="1255" actId="207"/>
        <pc:sldMkLst>
          <pc:docMk/>
          <pc:sldMk cId="337442021" sldId="327"/>
        </pc:sldMkLst>
        <pc:spChg chg="mod">
          <ac:chgData name="Judson Santiago" userId="ebb108da2f256286" providerId="LiveId" clId="{54C2742C-3955-404B-A712-B762E9334734}" dt="2022-04-27T22:47:36.933" v="448" actId="207"/>
          <ac:spMkLst>
            <pc:docMk/>
            <pc:sldMk cId="337442021" sldId="327"/>
            <ac:spMk id="3" creationId="{F2FF7C40-237E-4180-8DA6-6CCA5679FD95}"/>
          </ac:spMkLst>
        </pc:spChg>
        <pc:spChg chg="mod">
          <ac:chgData name="Judson Santiago" userId="ebb108da2f256286" providerId="LiveId" clId="{54C2742C-3955-404B-A712-B762E9334734}" dt="2022-04-27T23:22:16.208" v="1255" actId="207"/>
          <ac:spMkLst>
            <pc:docMk/>
            <pc:sldMk cId="337442021" sldId="327"/>
            <ac:spMk id="16" creationId="{AE477947-199D-4276-88C5-FB923C95D4B3}"/>
          </ac:spMkLst>
        </pc:spChg>
        <pc:spChg chg="mod">
          <ac:chgData name="Judson Santiago" userId="ebb108da2f256286" providerId="LiveId" clId="{54C2742C-3955-404B-A712-B762E9334734}" dt="2022-04-27T22:43:30.791" v="289"/>
          <ac:spMkLst>
            <pc:docMk/>
            <pc:sldMk cId="337442021" sldId="327"/>
            <ac:spMk id="23" creationId="{D1C7E4E0-689B-43E1-9D72-9DA543D2373B}"/>
          </ac:spMkLst>
        </pc:spChg>
        <pc:spChg chg="mod">
          <ac:chgData name="Judson Santiago" userId="ebb108da2f256286" providerId="LiveId" clId="{54C2742C-3955-404B-A712-B762E9334734}" dt="2022-04-27T22:43:30.791" v="289"/>
          <ac:spMkLst>
            <pc:docMk/>
            <pc:sldMk cId="337442021" sldId="327"/>
            <ac:spMk id="24" creationId="{467C0F3C-DBA1-4FF8-86CE-543FA9DD3239}"/>
          </ac:spMkLst>
        </pc:spChg>
        <pc:spChg chg="mod">
          <ac:chgData name="Judson Santiago" userId="ebb108da2f256286" providerId="LiveId" clId="{54C2742C-3955-404B-A712-B762E9334734}" dt="2022-04-27T22:43:30.791" v="289"/>
          <ac:spMkLst>
            <pc:docMk/>
            <pc:sldMk cId="337442021" sldId="327"/>
            <ac:spMk id="25" creationId="{E0271D90-698E-4AD0-92EA-F87577183D1F}"/>
          </ac:spMkLst>
        </pc:spChg>
        <pc:spChg chg="mod">
          <ac:chgData name="Judson Santiago" userId="ebb108da2f256286" providerId="LiveId" clId="{54C2742C-3955-404B-A712-B762E9334734}" dt="2022-04-27T22:41:37.994" v="242" actId="207"/>
          <ac:spMkLst>
            <pc:docMk/>
            <pc:sldMk cId="337442021" sldId="327"/>
            <ac:spMk id="35" creationId="{BF8D8E61-8891-4DE3-920B-2BA04CE4DC21}"/>
          </ac:spMkLst>
        </pc:spChg>
        <pc:spChg chg="mod">
          <ac:chgData name="Judson Santiago" userId="ebb108da2f256286" providerId="LiveId" clId="{54C2742C-3955-404B-A712-B762E9334734}" dt="2022-04-27T22:41:07.477" v="238" actId="207"/>
          <ac:spMkLst>
            <pc:docMk/>
            <pc:sldMk cId="337442021" sldId="327"/>
            <ac:spMk id="36" creationId="{A4187FA2-5FE9-4B08-8665-208ABF80A17A}"/>
          </ac:spMkLst>
        </pc:spChg>
        <pc:spChg chg="mod">
          <ac:chgData name="Judson Santiago" userId="ebb108da2f256286" providerId="LiveId" clId="{54C2742C-3955-404B-A712-B762E9334734}" dt="2022-04-27T22:41:30.251" v="240" actId="208"/>
          <ac:spMkLst>
            <pc:docMk/>
            <pc:sldMk cId="337442021" sldId="327"/>
            <ac:spMk id="39" creationId="{EC6DBA39-4954-4B6B-BB8D-FD06F55276B3}"/>
          </ac:spMkLst>
        </pc:spChg>
        <pc:spChg chg="mod">
          <ac:chgData name="Judson Santiago" userId="ebb108da2f256286" providerId="LiveId" clId="{54C2742C-3955-404B-A712-B762E9334734}" dt="2022-04-27T22:41:35.514" v="241" actId="207"/>
          <ac:spMkLst>
            <pc:docMk/>
            <pc:sldMk cId="337442021" sldId="327"/>
            <ac:spMk id="40" creationId="{20151D91-EC9D-47B7-8B7C-93BDA0922049}"/>
          </ac:spMkLst>
        </pc:spChg>
        <pc:spChg chg="mod">
          <ac:chgData name="Judson Santiago" userId="ebb108da2f256286" providerId="LiveId" clId="{54C2742C-3955-404B-A712-B762E9334734}" dt="2022-04-27T22:43:30.791" v="289"/>
          <ac:spMkLst>
            <pc:docMk/>
            <pc:sldMk cId="337442021" sldId="327"/>
            <ac:spMk id="41" creationId="{47AEEBF2-5E4E-4643-869C-3157FCDCBB07}"/>
          </ac:spMkLst>
        </pc:spChg>
        <pc:spChg chg="mod">
          <ac:chgData name="Judson Santiago" userId="ebb108da2f256286" providerId="LiveId" clId="{54C2742C-3955-404B-A712-B762E9334734}" dt="2022-04-27T22:43:30.791" v="289"/>
          <ac:spMkLst>
            <pc:docMk/>
            <pc:sldMk cId="337442021" sldId="327"/>
            <ac:spMk id="42" creationId="{96835C86-20F0-4854-8B01-499D611C9483}"/>
          </ac:spMkLst>
        </pc:spChg>
        <pc:spChg chg="mod">
          <ac:chgData name="Judson Santiago" userId="ebb108da2f256286" providerId="LiveId" clId="{54C2742C-3955-404B-A712-B762E9334734}" dt="2022-04-27T22:43:30.791" v="289"/>
          <ac:spMkLst>
            <pc:docMk/>
            <pc:sldMk cId="337442021" sldId="327"/>
            <ac:spMk id="43" creationId="{512E64E0-5A38-4DC8-B48A-C184B3B1DAB6}"/>
          </ac:spMkLst>
        </pc:spChg>
        <pc:spChg chg="mod">
          <ac:chgData name="Judson Santiago" userId="ebb108da2f256286" providerId="LiveId" clId="{54C2742C-3955-404B-A712-B762E9334734}" dt="2022-04-27T22:43:30.791" v="289"/>
          <ac:spMkLst>
            <pc:docMk/>
            <pc:sldMk cId="337442021" sldId="327"/>
            <ac:spMk id="44" creationId="{0719EBDF-D659-4B2D-9150-DCA76057E50E}"/>
          </ac:spMkLst>
        </pc:spChg>
        <pc:spChg chg="mod">
          <ac:chgData name="Judson Santiago" userId="ebb108da2f256286" providerId="LiveId" clId="{54C2742C-3955-404B-A712-B762E9334734}" dt="2022-04-27T22:43:50.959" v="290" actId="14100"/>
          <ac:spMkLst>
            <pc:docMk/>
            <pc:sldMk cId="337442021" sldId="327"/>
            <ac:spMk id="45" creationId="{1D241B7B-6AB8-44AD-BABB-966E69874DE0}"/>
          </ac:spMkLst>
        </pc:spChg>
        <pc:spChg chg="mod">
          <ac:chgData name="Judson Santiago" userId="ebb108da2f256286" providerId="LiveId" clId="{54C2742C-3955-404B-A712-B762E9334734}" dt="2022-04-27T22:43:30.791" v="289"/>
          <ac:spMkLst>
            <pc:docMk/>
            <pc:sldMk cId="337442021" sldId="327"/>
            <ac:spMk id="46" creationId="{E5451FED-B801-45C0-A51E-E035E6CDC9DC}"/>
          </ac:spMkLst>
        </pc:spChg>
        <pc:spChg chg="mod">
          <ac:chgData name="Judson Santiago" userId="ebb108da2f256286" providerId="LiveId" clId="{54C2742C-3955-404B-A712-B762E9334734}" dt="2022-04-27T22:43:30.791" v="289"/>
          <ac:spMkLst>
            <pc:docMk/>
            <pc:sldMk cId="337442021" sldId="327"/>
            <ac:spMk id="47" creationId="{3DF20088-D121-4034-8765-26F6742BDD43}"/>
          </ac:spMkLst>
        </pc:spChg>
        <pc:spChg chg="mod">
          <ac:chgData name="Judson Santiago" userId="ebb108da2f256286" providerId="LiveId" clId="{54C2742C-3955-404B-A712-B762E9334734}" dt="2022-04-27T22:47:00.551" v="447"/>
          <ac:spMkLst>
            <pc:docMk/>
            <pc:sldMk cId="337442021" sldId="327"/>
            <ac:spMk id="49" creationId="{EF92DB29-FACB-4A8E-A30B-8BFCA2951E21}"/>
          </ac:spMkLst>
        </pc:spChg>
        <pc:spChg chg="mod">
          <ac:chgData name="Judson Santiago" userId="ebb108da2f256286" providerId="LiveId" clId="{54C2742C-3955-404B-A712-B762E9334734}" dt="2022-04-27T22:47:00.551" v="447"/>
          <ac:spMkLst>
            <pc:docMk/>
            <pc:sldMk cId="337442021" sldId="327"/>
            <ac:spMk id="50" creationId="{1458E2C7-D39A-4644-B554-D5403F38FB85}"/>
          </ac:spMkLst>
        </pc:spChg>
        <pc:spChg chg="mod">
          <ac:chgData name="Judson Santiago" userId="ebb108da2f256286" providerId="LiveId" clId="{54C2742C-3955-404B-A712-B762E9334734}" dt="2022-04-27T22:47:00.551" v="447"/>
          <ac:spMkLst>
            <pc:docMk/>
            <pc:sldMk cId="337442021" sldId="327"/>
            <ac:spMk id="51" creationId="{F4CB5A8A-4AB2-450E-8398-D2AC2C558435}"/>
          </ac:spMkLst>
        </pc:spChg>
        <pc:spChg chg="mod">
          <ac:chgData name="Judson Santiago" userId="ebb108da2f256286" providerId="LiveId" clId="{54C2742C-3955-404B-A712-B762E9334734}" dt="2022-04-27T22:47:00.551" v="447"/>
          <ac:spMkLst>
            <pc:docMk/>
            <pc:sldMk cId="337442021" sldId="327"/>
            <ac:spMk id="52" creationId="{FD693786-1271-42D5-A1E6-A09296BB47A2}"/>
          </ac:spMkLst>
        </pc:spChg>
        <pc:spChg chg="mod">
          <ac:chgData name="Judson Santiago" userId="ebb108da2f256286" providerId="LiveId" clId="{54C2742C-3955-404B-A712-B762E9334734}" dt="2022-04-27T22:47:00.551" v="447"/>
          <ac:spMkLst>
            <pc:docMk/>
            <pc:sldMk cId="337442021" sldId="327"/>
            <ac:spMk id="53" creationId="{0706040B-BD28-46E3-BD3C-AB3CF0536E18}"/>
          </ac:spMkLst>
        </pc:spChg>
        <pc:spChg chg="mod">
          <ac:chgData name="Judson Santiago" userId="ebb108da2f256286" providerId="LiveId" clId="{54C2742C-3955-404B-A712-B762E9334734}" dt="2022-04-27T22:47:00.551" v="447"/>
          <ac:spMkLst>
            <pc:docMk/>
            <pc:sldMk cId="337442021" sldId="327"/>
            <ac:spMk id="54" creationId="{1D129240-5AF2-45F6-ADE8-575382145A7E}"/>
          </ac:spMkLst>
        </pc:spChg>
        <pc:spChg chg="mod">
          <ac:chgData name="Judson Santiago" userId="ebb108da2f256286" providerId="LiveId" clId="{54C2742C-3955-404B-A712-B762E9334734}" dt="2022-04-27T22:47:00.551" v="447"/>
          <ac:spMkLst>
            <pc:docMk/>
            <pc:sldMk cId="337442021" sldId="327"/>
            <ac:spMk id="55" creationId="{A370326F-5902-42E1-8CD8-65D91BE57610}"/>
          </ac:spMkLst>
        </pc:spChg>
        <pc:spChg chg="mod">
          <ac:chgData name="Judson Santiago" userId="ebb108da2f256286" providerId="LiveId" clId="{54C2742C-3955-404B-A712-B762E9334734}" dt="2022-04-27T22:47:00.551" v="447"/>
          <ac:spMkLst>
            <pc:docMk/>
            <pc:sldMk cId="337442021" sldId="327"/>
            <ac:spMk id="56" creationId="{D36C5100-B936-4455-B55E-0FE8CE026EC1}"/>
          </ac:spMkLst>
        </pc:spChg>
        <pc:spChg chg="mod">
          <ac:chgData name="Judson Santiago" userId="ebb108da2f256286" providerId="LiveId" clId="{54C2742C-3955-404B-A712-B762E9334734}" dt="2022-04-27T22:47:00.551" v="447"/>
          <ac:spMkLst>
            <pc:docMk/>
            <pc:sldMk cId="337442021" sldId="327"/>
            <ac:spMk id="57" creationId="{6448ACD5-E954-4835-B14B-89B0A6F968DD}"/>
          </ac:spMkLst>
        </pc:spChg>
        <pc:spChg chg="mod">
          <ac:chgData name="Judson Santiago" userId="ebb108da2f256286" providerId="LiveId" clId="{54C2742C-3955-404B-A712-B762E9334734}" dt="2022-04-27T22:47:00.551" v="447"/>
          <ac:spMkLst>
            <pc:docMk/>
            <pc:sldMk cId="337442021" sldId="327"/>
            <ac:spMk id="58" creationId="{C4B26E25-F30F-45CD-8939-53C8CC9F4385}"/>
          </ac:spMkLst>
        </pc:spChg>
        <pc:grpChg chg="add del mod">
          <ac:chgData name="Judson Santiago" userId="ebb108da2f256286" providerId="LiveId" clId="{54C2742C-3955-404B-A712-B762E9334734}" dt="2022-04-27T22:47:00.155" v="446" actId="478"/>
          <ac:grpSpMkLst>
            <pc:docMk/>
            <pc:sldMk cId="337442021" sldId="327"/>
            <ac:grpSpMk id="22" creationId="{5DBD2A8B-96A5-4493-9BAA-997F326989E4}"/>
          </ac:grpSpMkLst>
        </pc:grpChg>
        <pc:grpChg chg="del">
          <ac:chgData name="Judson Santiago" userId="ebb108da2f256286" providerId="LiveId" clId="{54C2742C-3955-404B-A712-B762E9334734}" dt="2022-04-27T22:43:30.459" v="288" actId="478"/>
          <ac:grpSpMkLst>
            <pc:docMk/>
            <pc:sldMk cId="337442021" sldId="327"/>
            <ac:grpSpMk id="30" creationId="{49359A41-0065-47B9-819C-333CA487BA18}"/>
          </ac:grpSpMkLst>
        </pc:grpChg>
        <pc:grpChg chg="add mod">
          <ac:chgData name="Judson Santiago" userId="ebb108da2f256286" providerId="LiveId" clId="{54C2742C-3955-404B-A712-B762E9334734}" dt="2022-04-27T22:47:00.551" v="447"/>
          <ac:grpSpMkLst>
            <pc:docMk/>
            <pc:sldMk cId="337442021" sldId="327"/>
            <ac:grpSpMk id="48" creationId="{9611AF8D-0A57-4D15-AF52-E54E6E7D57F3}"/>
          </ac:grpSpMkLst>
        </pc:grpChg>
      </pc:sldChg>
      <pc:sldChg chg="modSp mod">
        <pc:chgData name="Judson Santiago" userId="ebb108da2f256286" providerId="LiveId" clId="{54C2742C-3955-404B-A712-B762E9334734}" dt="2022-04-27T00:36:38.340" v="230" actId="6549"/>
        <pc:sldMkLst>
          <pc:docMk/>
          <pc:sldMk cId="511394118" sldId="328"/>
        </pc:sldMkLst>
        <pc:spChg chg="mod">
          <ac:chgData name="Judson Santiago" userId="ebb108da2f256286" providerId="LiveId" clId="{54C2742C-3955-404B-A712-B762E9334734}" dt="2022-04-27T00:36:38.340" v="230" actId="6549"/>
          <ac:spMkLst>
            <pc:docMk/>
            <pc:sldMk cId="511394118" sldId="328"/>
            <ac:spMk id="3" creationId="{C35AC5B1-9556-4C39-9D0B-D3DAE563C879}"/>
          </ac:spMkLst>
        </pc:spChg>
      </pc:sldChg>
      <pc:sldChg chg="modSp mod">
        <pc:chgData name="Judson Santiago" userId="ebb108da2f256286" providerId="LiveId" clId="{54C2742C-3955-404B-A712-B762E9334734}" dt="2022-04-27T23:02:57.613" v="709"/>
        <pc:sldMkLst>
          <pc:docMk/>
          <pc:sldMk cId="3373957252" sldId="330"/>
        </pc:sldMkLst>
        <pc:spChg chg="mod">
          <ac:chgData name="Judson Santiago" userId="ebb108da2f256286" providerId="LiveId" clId="{54C2742C-3955-404B-A712-B762E9334734}" dt="2022-04-27T23:02:57.613" v="709"/>
          <ac:spMkLst>
            <pc:docMk/>
            <pc:sldMk cId="3373957252" sldId="330"/>
            <ac:spMk id="4" creationId="{1240B8A3-8EB6-4984-B2D0-B759FC22C1FF}"/>
          </ac:spMkLst>
        </pc:spChg>
      </pc:sldChg>
      <pc:sldChg chg="modSp mod">
        <pc:chgData name="Judson Santiago" userId="ebb108da2f256286" providerId="LiveId" clId="{54C2742C-3955-404B-A712-B762E9334734}" dt="2022-04-27T23:25:09.139" v="1267" actId="207"/>
        <pc:sldMkLst>
          <pc:docMk/>
          <pc:sldMk cId="1410401614" sldId="336"/>
        </pc:sldMkLst>
        <pc:spChg chg="mod">
          <ac:chgData name="Judson Santiago" userId="ebb108da2f256286" providerId="LiveId" clId="{54C2742C-3955-404B-A712-B762E9334734}" dt="2022-04-27T23:25:09.139" v="1267" actId="207"/>
          <ac:spMkLst>
            <pc:docMk/>
            <pc:sldMk cId="1410401614" sldId="336"/>
            <ac:spMk id="4" creationId="{84456E20-FDEF-4420-A28A-176217B0E959}"/>
          </ac:spMkLst>
        </pc:spChg>
      </pc:sldChg>
      <pc:sldChg chg="addSp delSp modSp add mod ord modNotesTx">
        <pc:chgData name="Judson Santiago" userId="ebb108da2f256286" providerId="LiveId" clId="{54C2742C-3955-404B-A712-B762E9334734}" dt="2022-04-27T23:36:14.826" v="1356"/>
        <pc:sldMkLst>
          <pc:docMk/>
          <pc:sldMk cId="1860078852" sldId="337"/>
        </pc:sldMkLst>
        <pc:spChg chg="mod">
          <ac:chgData name="Judson Santiago" userId="ebb108da2f256286" providerId="LiveId" clId="{54C2742C-3955-404B-A712-B762E9334734}" dt="2022-04-27T23:18:07.039" v="1224" actId="20577"/>
          <ac:spMkLst>
            <pc:docMk/>
            <pc:sldMk cId="1860078852" sldId="337"/>
            <ac:spMk id="2" creationId="{F775684E-68A5-41D0-BCF7-4EC10EBAF995}"/>
          </ac:spMkLst>
        </pc:spChg>
        <pc:spChg chg="mod">
          <ac:chgData name="Judson Santiago" userId="ebb108da2f256286" providerId="LiveId" clId="{54C2742C-3955-404B-A712-B762E9334734}" dt="2022-04-27T23:05:01.368" v="768" actId="207"/>
          <ac:spMkLst>
            <pc:docMk/>
            <pc:sldMk cId="1860078852" sldId="337"/>
            <ac:spMk id="3" creationId="{99DD4FFF-AD21-47EB-B2E2-C0E3BC4918A5}"/>
          </ac:spMkLst>
        </pc:spChg>
        <pc:spChg chg="mod ord">
          <ac:chgData name="Judson Santiago" userId="ebb108da2f256286" providerId="LiveId" clId="{54C2742C-3955-404B-A712-B762E9334734}" dt="2022-04-27T23:35:07.502" v="1354" actId="20577"/>
          <ac:spMkLst>
            <pc:docMk/>
            <pc:sldMk cId="1860078852" sldId="337"/>
            <ac:spMk id="4" creationId="{1240B8A3-8EB6-4984-B2D0-B759FC22C1FF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5" creationId="{6707F95E-4E51-46FA-8EDF-7BDD0C2129F8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6" creationId="{65FBBC9F-5AFF-4F2F-B747-68ED830EF55C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7" creationId="{B5A58FA5-351D-4D37-80F9-11E3EE1DE6FB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8" creationId="{237F7573-AEF6-4FA8-AEAD-36A1F69E5E81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9" creationId="{F555DC61-44F9-43C0-8DFA-26F3A6B60437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10" creationId="{E4ADC135-47A1-481D-8C79-A507266E1A8C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11" creationId="{5812319F-03B7-4F83-BFAB-113947421D23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13" creationId="{B49BC91F-463D-46EF-B575-F20899549061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15" creationId="{7F31B305-7928-4FDB-85A4-2B4FA24AD054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16" creationId="{A1032CD0-21E1-474F-B769-C5EA5AE18B27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17" creationId="{57050767-E9AE-44E1-AD1E-0478B562DCCC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18" creationId="{35E28678-FBCC-4F4E-B79C-94A64188A363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19" creationId="{2655C68F-C50C-4582-8837-F45573C7F2F2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20" creationId="{E6B9C33C-6725-42FF-8CC0-160B2BB0DD1A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21" creationId="{7EA6F8C9-4595-4FA7-B3EC-C4ECD5F94BE4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22" creationId="{67C94464-67D3-4FBB-8710-63A8807AC6E7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23" creationId="{D934451E-AE02-4572-B3A2-A0E25CD6CE37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24" creationId="{055D4F32-3BF1-4880-A815-0A737B3C5541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25" creationId="{150A67FF-6E74-4691-ADD1-E18EE7CDA56F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26" creationId="{02EFC803-B470-4930-839D-E72255E7C8C3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28" creationId="{54BB5DB5-2F5E-41AC-A7BA-6EC97BEBA7AD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29" creationId="{A9467649-2305-42EC-90C1-174F50914D28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30" creationId="{57533481-F948-41CA-BF5B-9EE31394E292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31" creationId="{B552DD6D-8880-4373-9445-00564BE36829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32" creationId="{78E4412B-08D0-4B62-B454-AB2B5814FC7B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33" creationId="{3C93E16E-E819-4F55-A807-C5181247E6E7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34" creationId="{5A8271FB-5099-4D29-B810-ED9ECBD69420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35" creationId="{E699FE59-F429-4705-B7BA-2E8912DE3424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36" creationId="{EDE3A5B0-FCEE-436E-B025-77D832175D23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37" creationId="{C3D7A462-9752-410F-BA0A-C63C6F134781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38" creationId="{82D1172E-681E-4AD9-97C0-518A86F92F24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39" creationId="{2DBEE75D-D7E4-4043-8ED6-4CCDC65E036C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40" creationId="{F6AE3D59-3D0D-42E2-BD68-B93125E4E4EC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41" creationId="{A3382675-8065-4309-BA8E-44EF33531067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42" creationId="{06D080F9-CA6F-486F-AF54-B0DC44BD02C1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44" creationId="{5E267DE7-5166-4490-9EF3-2D9D10C3773D}"/>
          </ac:spMkLst>
        </pc:spChg>
        <pc:spChg chg="del">
          <ac:chgData name="Judson Santiago" userId="ebb108da2f256286" providerId="LiveId" clId="{54C2742C-3955-404B-A712-B762E9334734}" dt="2022-04-27T23:00:59.361" v="700" actId="478"/>
          <ac:spMkLst>
            <pc:docMk/>
            <pc:sldMk cId="1860078852" sldId="337"/>
            <ac:spMk id="45" creationId="{8A97A0E4-4295-4A87-B11B-669FAEC958E3}"/>
          </ac:spMkLst>
        </pc:spChg>
        <pc:spChg chg="del mod topLvl">
          <ac:chgData name="Judson Santiago" userId="ebb108da2f256286" providerId="LiveId" clId="{54C2742C-3955-404B-A712-B762E9334734}" dt="2022-04-27T23:33:01.341" v="1288" actId="478"/>
          <ac:spMkLst>
            <pc:docMk/>
            <pc:sldMk cId="1860078852" sldId="337"/>
            <ac:spMk id="46" creationId="{71167BB1-F4CC-4E70-B303-C6E3D2A7A418}"/>
          </ac:spMkLst>
        </pc:spChg>
        <pc:spChg chg="add del mod topLvl">
          <ac:chgData name="Judson Santiago" userId="ebb108da2f256286" providerId="LiveId" clId="{54C2742C-3955-404B-A712-B762E9334734}" dt="2022-04-27T23:32:58.905" v="1287" actId="21"/>
          <ac:spMkLst>
            <pc:docMk/>
            <pc:sldMk cId="1860078852" sldId="337"/>
            <ac:spMk id="47" creationId="{973B4DA7-92E1-482F-B2D4-4EF66E6FE5DC}"/>
          </ac:spMkLst>
        </pc:spChg>
        <pc:spChg chg="mod ord topLvl">
          <ac:chgData name="Judson Santiago" userId="ebb108da2f256286" providerId="LiveId" clId="{54C2742C-3955-404B-A712-B762E9334734}" dt="2022-04-27T23:21:00.922" v="1243" actId="167"/>
          <ac:spMkLst>
            <pc:docMk/>
            <pc:sldMk cId="1860078852" sldId="337"/>
            <ac:spMk id="49" creationId="{95FECAA9-2DCF-4CD9-B5AC-C77F5C2C8551}"/>
          </ac:spMkLst>
        </pc:spChg>
        <pc:spChg chg="mod ord topLvl">
          <ac:chgData name="Judson Santiago" userId="ebb108da2f256286" providerId="LiveId" clId="{54C2742C-3955-404B-A712-B762E9334734}" dt="2022-04-27T23:20:57.019" v="1242" actId="167"/>
          <ac:spMkLst>
            <pc:docMk/>
            <pc:sldMk cId="1860078852" sldId="337"/>
            <ac:spMk id="50" creationId="{74A4AEFF-8AA5-498A-934C-BA9B921B2FD2}"/>
          </ac:spMkLst>
        </pc:spChg>
        <pc:spChg chg="del mod topLvl">
          <ac:chgData name="Judson Santiago" userId="ebb108da2f256286" providerId="LiveId" clId="{54C2742C-3955-404B-A712-B762E9334734}" dt="2022-04-27T23:20:11.279" v="1232" actId="478"/>
          <ac:spMkLst>
            <pc:docMk/>
            <pc:sldMk cId="1860078852" sldId="337"/>
            <ac:spMk id="51" creationId="{1B8334BB-E72F-4C28-9416-13311D4DC2D0}"/>
          </ac:spMkLst>
        </pc:spChg>
        <pc:spChg chg="add mod">
          <ac:chgData name="Judson Santiago" userId="ebb108da2f256286" providerId="LiveId" clId="{54C2742C-3955-404B-A712-B762E9334734}" dt="2022-04-27T23:33:49.557" v="1302" actId="14100"/>
          <ac:spMkLst>
            <pc:docMk/>
            <pc:sldMk cId="1860078852" sldId="337"/>
            <ac:spMk id="55" creationId="{E10EA0B8-75C3-4783-8252-802711353ED7}"/>
          </ac:spMkLst>
        </pc:spChg>
        <pc:grpChg chg="add del mod">
          <ac:chgData name="Judson Santiago" userId="ebb108da2f256286" providerId="LiveId" clId="{54C2742C-3955-404B-A712-B762E9334734}" dt="2022-04-27T23:32:31.892" v="1283" actId="165"/>
          <ac:grpSpMkLst>
            <pc:docMk/>
            <pc:sldMk cId="1860078852" sldId="337"/>
            <ac:grpSpMk id="43" creationId="{6395B6C8-2D66-452A-9684-C2C69DA58FB2}"/>
          </ac:grpSpMkLst>
        </pc:grpChg>
        <pc:grpChg chg="add del mod">
          <ac:chgData name="Judson Santiago" userId="ebb108da2f256286" providerId="LiveId" clId="{54C2742C-3955-404B-A712-B762E9334734}" dt="2022-04-27T23:20:07.916" v="1231" actId="165"/>
          <ac:grpSpMkLst>
            <pc:docMk/>
            <pc:sldMk cId="1860078852" sldId="337"/>
            <ac:grpSpMk id="48" creationId="{5CE80ED4-2921-4147-B154-ECDB8F5005F6}"/>
          </ac:grpSpMkLst>
        </pc:grpChg>
        <pc:cxnChg chg="add mod">
          <ac:chgData name="Judson Santiago" userId="ebb108da2f256286" providerId="LiveId" clId="{54C2742C-3955-404B-A712-B762E9334734}" dt="2022-04-27T23:34:52.308" v="1350" actId="14100"/>
          <ac:cxnSpMkLst>
            <pc:docMk/>
            <pc:sldMk cId="1860078852" sldId="337"/>
            <ac:cxnSpMk id="14" creationId="{118408B9-AC18-4153-8D79-D9521AA7C963}"/>
          </ac:cxnSpMkLst>
        </pc:cxnChg>
        <pc:cxnChg chg="add mod">
          <ac:chgData name="Judson Santiago" userId="ebb108da2f256286" providerId="LiveId" clId="{54C2742C-3955-404B-A712-B762E9334734}" dt="2022-04-27T23:34:45.802" v="1349" actId="14100"/>
          <ac:cxnSpMkLst>
            <pc:docMk/>
            <pc:sldMk cId="1860078852" sldId="337"/>
            <ac:cxnSpMk id="52" creationId="{EE281FF3-1830-492A-8E76-06BCBA184FA6}"/>
          </ac:cxnSpMkLst>
        </pc:cxnChg>
      </pc:sldChg>
      <pc:sldChg chg="add del">
        <pc:chgData name="Judson Santiago" userId="ebb108da2f256286" providerId="LiveId" clId="{54C2742C-3955-404B-A712-B762E9334734}" dt="2022-04-26T23:07:07.988" v="1" actId="2890"/>
        <pc:sldMkLst>
          <pc:docMk/>
          <pc:sldMk cId="2060611511" sldId="337"/>
        </pc:sldMkLst>
      </pc:sldChg>
      <pc:sldChg chg="addSp delSp modSp add del mod">
        <pc:chgData name="Judson Santiago" userId="ebb108da2f256286" providerId="LiveId" clId="{54C2742C-3955-404B-A712-B762E9334734}" dt="2022-04-26T23:59:17.970" v="171" actId="47"/>
        <pc:sldMkLst>
          <pc:docMk/>
          <pc:sldMk cId="2357326766" sldId="337"/>
        </pc:sldMkLst>
        <pc:spChg chg="del">
          <ac:chgData name="Judson Santiago" userId="ebb108da2f256286" providerId="LiveId" clId="{54C2742C-3955-404B-A712-B762E9334734}" dt="2022-04-26T23:48:33.756" v="52" actId="478"/>
          <ac:spMkLst>
            <pc:docMk/>
            <pc:sldMk cId="2357326766" sldId="337"/>
            <ac:spMk id="2" creationId="{436AB9B9-DC9A-44A3-A0EE-9AAED9CF31A5}"/>
          </ac:spMkLst>
        </pc:spChg>
        <pc:spChg chg="add del mod">
          <ac:chgData name="Judson Santiago" userId="ebb108da2f256286" providerId="LiveId" clId="{54C2742C-3955-404B-A712-B762E9334734}" dt="2022-04-26T23:48:35.580" v="53" actId="478"/>
          <ac:spMkLst>
            <pc:docMk/>
            <pc:sldMk cId="2357326766" sldId="337"/>
            <ac:spMk id="8" creationId="{D05817B9-DF79-488E-AD2C-EC379E22D95B}"/>
          </ac:spMkLst>
        </pc:spChg>
        <pc:grpChg chg="add mod">
          <ac:chgData name="Judson Santiago" userId="ebb108da2f256286" providerId="LiveId" clId="{54C2742C-3955-404B-A712-B762E9334734}" dt="2022-04-26T23:57:22.641" v="170" actId="164"/>
          <ac:grpSpMkLst>
            <pc:docMk/>
            <pc:sldMk cId="2357326766" sldId="337"/>
            <ac:grpSpMk id="13" creationId="{6583D363-9203-45D1-A172-B6E61C52C62B}"/>
          </ac:grpSpMkLst>
        </pc:grpChg>
        <pc:grpChg chg="del">
          <ac:chgData name="Judson Santiago" userId="ebb108da2f256286" providerId="LiveId" clId="{54C2742C-3955-404B-A712-B762E9334734}" dt="2022-04-26T23:48:28.950" v="51" actId="478"/>
          <ac:grpSpMkLst>
            <pc:docMk/>
            <pc:sldMk cId="2357326766" sldId="337"/>
            <ac:grpSpMk id="46" creationId="{12324C76-E90F-0149-AFF5-A00571A5A87C}"/>
          </ac:grpSpMkLst>
        </pc:grpChg>
        <pc:picChg chg="add del mod modCrop">
          <ac:chgData name="Judson Santiago" userId="ebb108da2f256286" providerId="LiveId" clId="{54C2742C-3955-404B-A712-B762E9334734}" dt="2022-04-26T23:41:59.018" v="10" actId="478"/>
          <ac:picMkLst>
            <pc:docMk/>
            <pc:sldMk cId="2357326766" sldId="337"/>
            <ac:picMk id="4" creationId="{E797F1F8-251C-4F5B-805A-630003F77F5A}"/>
          </ac:picMkLst>
        </pc:picChg>
        <pc:picChg chg="add mod modCrop">
          <ac:chgData name="Judson Santiago" userId="ebb108da2f256286" providerId="LiveId" clId="{54C2742C-3955-404B-A712-B762E9334734}" dt="2022-04-26T23:57:22.641" v="170" actId="164"/>
          <ac:picMkLst>
            <pc:docMk/>
            <pc:sldMk cId="2357326766" sldId="337"/>
            <ac:picMk id="6" creationId="{7C748400-71E9-47E8-8439-D15CBBBF51C9}"/>
          </ac:picMkLst>
        </pc:picChg>
        <pc:picChg chg="add del mod">
          <ac:chgData name="Judson Santiago" userId="ebb108da2f256286" providerId="LiveId" clId="{54C2742C-3955-404B-A712-B762E9334734}" dt="2022-04-26T23:51:01.084" v="77" actId="478"/>
          <ac:picMkLst>
            <pc:docMk/>
            <pc:sldMk cId="2357326766" sldId="337"/>
            <ac:picMk id="10" creationId="{9C18AA83-2AB6-4B98-8B11-41E4405019F4}"/>
          </ac:picMkLst>
        </pc:picChg>
        <pc:picChg chg="add mod ord">
          <ac:chgData name="Judson Santiago" userId="ebb108da2f256286" providerId="LiveId" clId="{54C2742C-3955-404B-A712-B762E9334734}" dt="2022-04-26T23:57:22.641" v="170" actId="164"/>
          <ac:picMkLst>
            <pc:docMk/>
            <pc:sldMk cId="2357326766" sldId="337"/>
            <ac:picMk id="12" creationId="{AB857B09-A22E-4714-A047-39A946B887F8}"/>
          </ac:picMkLst>
        </pc:picChg>
        <pc:picChg chg="add mod ord modCrop">
          <ac:chgData name="Judson Santiago" userId="ebb108da2f256286" providerId="LiveId" clId="{54C2742C-3955-404B-A712-B762E9334734}" dt="2022-04-26T23:57:22.641" v="170" actId="164"/>
          <ac:picMkLst>
            <pc:docMk/>
            <pc:sldMk cId="2357326766" sldId="337"/>
            <ac:picMk id="23" creationId="{3940A8D7-E521-4F32-850D-45BD48A53BA6}"/>
          </ac:picMkLst>
        </pc:picChg>
        <pc:picChg chg="del">
          <ac:chgData name="Judson Santiago" userId="ebb108da2f256286" providerId="LiveId" clId="{54C2742C-3955-404B-A712-B762E9334734}" dt="2022-04-26T23:46:26.452" v="34" actId="478"/>
          <ac:picMkLst>
            <pc:docMk/>
            <pc:sldMk cId="2357326766" sldId="337"/>
            <ac:picMk id="62" creationId="{F59052D3-9988-134B-8D45-8F5F64871C1F}"/>
          </ac:picMkLst>
        </pc:picChg>
        <pc:picChg chg="mod ord">
          <ac:chgData name="Judson Santiago" userId="ebb108da2f256286" providerId="LiveId" clId="{54C2742C-3955-404B-A712-B762E9334734}" dt="2022-04-26T23:57:22.641" v="170" actId="164"/>
          <ac:picMkLst>
            <pc:docMk/>
            <pc:sldMk cId="2357326766" sldId="337"/>
            <ac:picMk id="64" creationId="{A25A50EA-B453-0741-AC26-A9CA842F4531}"/>
          </ac:picMkLst>
        </pc:picChg>
      </pc:sldChg>
    </pc:docChg>
  </pc:docChgLst>
  <pc:docChgLst>
    <pc:chgData name="Judson Santiago" userId="ebb108da2f256286" providerId="LiveId" clId="{374658EB-B645-BE47-A473-6F97104D0A62}"/>
    <pc:docChg chg="custSel modSld sldOrd">
      <pc:chgData name="Judson Santiago" userId="ebb108da2f256286" providerId="LiveId" clId="{374658EB-B645-BE47-A473-6F97104D0A62}" dt="2022-04-26T22:53:45.525" v="159" actId="27636"/>
      <pc:docMkLst>
        <pc:docMk/>
      </pc:docMkLst>
      <pc:sldChg chg="modNotes">
        <pc:chgData name="Judson Santiago" userId="ebb108da2f256286" providerId="LiveId" clId="{374658EB-B645-BE47-A473-6F97104D0A62}" dt="2022-04-26T22:53:45.525" v="159" actId="27636"/>
        <pc:sldMkLst>
          <pc:docMk/>
          <pc:sldMk cId="0" sldId="289"/>
        </pc:sldMkLst>
      </pc:sldChg>
      <pc:sldChg chg="modNotesTx">
        <pc:chgData name="Judson Santiago" userId="ebb108da2f256286" providerId="LiveId" clId="{374658EB-B645-BE47-A473-6F97104D0A62}" dt="2022-04-26T19:22:15.438" v="80" actId="114"/>
        <pc:sldMkLst>
          <pc:docMk/>
          <pc:sldMk cId="2946711857" sldId="324"/>
        </pc:sldMkLst>
      </pc:sldChg>
      <pc:sldChg chg="modNotesTx">
        <pc:chgData name="Judson Santiago" userId="ebb108da2f256286" providerId="LiveId" clId="{374658EB-B645-BE47-A473-6F97104D0A62}" dt="2022-04-26T19:23:32.948" v="157" actId="20577"/>
        <pc:sldMkLst>
          <pc:docMk/>
          <pc:sldMk cId="511394118" sldId="328"/>
        </pc:sldMkLst>
      </pc:sldChg>
      <pc:sldChg chg="ord">
        <pc:chgData name="Judson Santiago" userId="ebb108da2f256286" providerId="LiveId" clId="{374658EB-B645-BE47-A473-6F97104D0A62}" dt="2022-04-26T19:23:55.097" v="158" actId="20578"/>
        <pc:sldMkLst>
          <pc:docMk/>
          <pc:sldMk cId="2749748510" sldId="329"/>
        </pc:sldMkLst>
      </pc:sldChg>
    </pc:docChg>
  </pc:docChgLst>
  <pc:docChgLst>
    <pc:chgData name="Judson Santiago" userId="ebb108da2f256286" providerId="LiveId" clId="{CE8F1011-C10D-4970-AA33-1004BF63549E}"/>
    <pc:docChg chg="undo redo custSel addSld delSld modSld modMainMaster">
      <pc:chgData name="Judson Santiago" userId="ebb108da2f256286" providerId="LiveId" clId="{CE8F1011-C10D-4970-AA33-1004BF63549E}" dt="2022-08-19T17:04:15.641" v="3802" actId="1036"/>
      <pc:docMkLst>
        <pc:docMk/>
      </pc:docMkLst>
      <pc:sldChg chg="modSp mod">
        <pc:chgData name="Judson Santiago" userId="ebb108da2f256286" providerId="LiveId" clId="{CE8F1011-C10D-4970-AA33-1004BF63549E}" dt="2022-08-12T13:10:03.166" v="2091" actId="20577"/>
        <pc:sldMkLst>
          <pc:docMk/>
          <pc:sldMk cId="0" sldId="287"/>
        </pc:sldMkLst>
        <pc:spChg chg="mod">
          <ac:chgData name="Judson Santiago" userId="ebb108da2f256286" providerId="LiveId" clId="{CE8F1011-C10D-4970-AA33-1004BF63549E}" dt="2022-08-12T13:10:03.166" v="2091" actId="20577"/>
          <ac:spMkLst>
            <pc:docMk/>
            <pc:sldMk cId="0" sldId="287"/>
            <ac:spMk id="3" creationId="{333424D3-F4A7-473B-8C52-B4B6309A3C87}"/>
          </ac:spMkLst>
        </pc:spChg>
        <pc:spChg chg="mod">
          <ac:chgData name="Judson Santiago" userId="ebb108da2f256286" providerId="LiveId" clId="{CE8F1011-C10D-4970-AA33-1004BF63549E}" dt="2022-08-11T14:50:57.677" v="1597" actId="1035"/>
          <ac:spMkLst>
            <pc:docMk/>
            <pc:sldMk cId="0" sldId="287"/>
            <ac:spMk id="6" creationId="{00000000-0000-0000-0000-000000000000}"/>
          </ac:spMkLst>
        </pc:spChg>
      </pc:sldChg>
      <pc:sldChg chg="modSp mod modNotes modNotesTx">
        <pc:chgData name="Judson Santiago" userId="ebb108da2f256286" providerId="LiveId" clId="{CE8F1011-C10D-4970-AA33-1004BF63549E}" dt="2022-08-19T13:12:46.101" v="2837" actId="27636"/>
        <pc:sldMkLst>
          <pc:docMk/>
          <pc:sldMk cId="0" sldId="289"/>
        </pc:sldMkLst>
        <pc:spChg chg="mod">
          <ac:chgData name="Judson Santiago" userId="ebb108da2f256286" providerId="LiveId" clId="{CE8F1011-C10D-4970-AA33-1004BF63549E}" dt="2022-08-12T13:39:52.132" v="2546" actId="20577"/>
          <ac:spMkLst>
            <pc:docMk/>
            <pc:sldMk cId="0" sldId="289"/>
            <ac:spMk id="3" creationId="{00000000-0000-0000-0000-000000000000}"/>
          </ac:spMkLst>
        </pc:spChg>
      </pc:sldChg>
      <pc:sldChg chg="addSp modSp mod modNotesTx">
        <pc:chgData name="Judson Santiago" userId="ebb108da2f256286" providerId="LiveId" clId="{CE8F1011-C10D-4970-AA33-1004BF63549E}" dt="2022-08-12T12:29:53.578" v="1950" actId="20577"/>
        <pc:sldMkLst>
          <pc:docMk/>
          <pc:sldMk cId="3287275322" sldId="321"/>
        </pc:sldMkLst>
        <pc:spChg chg="mod">
          <ac:chgData name="Judson Santiago" userId="ebb108da2f256286" providerId="LiveId" clId="{CE8F1011-C10D-4970-AA33-1004BF63549E}" dt="2022-08-12T12:29:53.578" v="1950" actId="20577"/>
          <ac:spMkLst>
            <pc:docMk/>
            <pc:sldMk cId="3287275322" sldId="321"/>
            <ac:spMk id="3" creationId="{509E98F2-287D-4188-9C42-41B3778AC16B}"/>
          </ac:spMkLst>
        </pc:spChg>
        <pc:spChg chg="add mod">
          <ac:chgData name="Judson Santiago" userId="ebb108da2f256286" providerId="LiveId" clId="{CE8F1011-C10D-4970-AA33-1004BF63549E}" dt="2022-08-11T13:35:01.929" v="971" actId="113"/>
          <ac:spMkLst>
            <pc:docMk/>
            <pc:sldMk cId="3287275322" sldId="321"/>
            <ac:spMk id="5" creationId="{F46BB7B5-B3B5-84D5-B7A3-2ACF10D03828}"/>
          </ac:spMkLst>
        </pc:spChg>
        <pc:spChg chg="add mod ord">
          <ac:chgData name="Judson Santiago" userId="ebb108da2f256286" providerId="LiveId" clId="{CE8F1011-C10D-4970-AA33-1004BF63549E}" dt="2022-08-11T13:34:12.598" v="966" actId="12789"/>
          <ac:spMkLst>
            <pc:docMk/>
            <pc:sldMk cId="3287275322" sldId="321"/>
            <ac:spMk id="6" creationId="{AC383D80-20A0-7DD5-46FF-2C2D24374C8D}"/>
          </ac:spMkLst>
        </pc:spChg>
        <pc:grpChg chg="add mod">
          <ac:chgData name="Judson Santiago" userId="ebb108da2f256286" providerId="LiveId" clId="{CE8F1011-C10D-4970-AA33-1004BF63549E}" dt="2022-08-11T13:34:17.212" v="967" actId="1076"/>
          <ac:grpSpMkLst>
            <pc:docMk/>
            <pc:sldMk cId="3287275322" sldId="321"/>
            <ac:grpSpMk id="7" creationId="{C4033FF0-AF34-265C-D56C-FC5094C4CF79}"/>
          </ac:grpSpMkLst>
        </pc:grpChg>
      </pc:sldChg>
      <pc:sldChg chg="modSp mod">
        <pc:chgData name="Judson Santiago" userId="ebb108da2f256286" providerId="LiveId" clId="{CE8F1011-C10D-4970-AA33-1004BF63549E}" dt="2022-07-26T14:34:42.097" v="13" actId="207"/>
        <pc:sldMkLst>
          <pc:docMk/>
          <pc:sldMk cId="462446192" sldId="322"/>
        </pc:sldMkLst>
        <pc:spChg chg="mod">
          <ac:chgData name="Judson Santiago" userId="ebb108da2f256286" providerId="LiveId" clId="{CE8F1011-C10D-4970-AA33-1004BF63549E}" dt="2022-07-26T14:34:35.380" v="12" actId="207"/>
          <ac:spMkLst>
            <pc:docMk/>
            <pc:sldMk cId="462446192" sldId="322"/>
            <ac:spMk id="6" creationId="{F198B45B-2A3D-4CF2-BC82-CB7AA57CFA31}"/>
          </ac:spMkLst>
        </pc:spChg>
        <pc:spChg chg="mod">
          <ac:chgData name="Judson Santiago" userId="ebb108da2f256286" providerId="LiveId" clId="{CE8F1011-C10D-4970-AA33-1004BF63549E}" dt="2022-07-26T14:34:42.097" v="13" actId="207"/>
          <ac:spMkLst>
            <pc:docMk/>
            <pc:sldMk cId="462446192" sldId="322"/>
            <ac:spMk id="9" creationId="{13C3CE2D-4B39-4773-BC28-D72411B884B9}"/>
          </ac:spMkLst>
        </pc:spChg>
      </pc:sldChg>
      <pc:sldChg chg="addSp delSp modSp mod">
        <pc:chgData name="Judson Santiago" userId="ebb108da2f256286" providerId="LiveId" clId="{CE8F1011-C10D-4970-AA33-1004BF63549E}" dt="2022-08-11T13:39:17.600" v="986" actId="166"/>
        <pc:sldMkLst>
          <pc:docMk/>
          <pc:sldMk cId="811237324" sldId="323"/>
        </pc:sldMkLst>
        <pc:spChg chg="add mod ord">
          <ac:chgData name="Judson Santiago" userId="ebb108da2f256286" providerId="LiveId" clId="{CE8F1011-C10D-4970-AA33-1004BF63549E}" dt="2022-08-11T13:39:17.600" v="986" actId="166"/>
          <ac:spMkLst>
            <pc:docMk/>
            <pc:sldMk cId="811237324" sldId="323"/>
            <ac:spMk id="3" creationId="{9D5D8E71-0071-00E6-B1FB-3D8B41CE0D4B}"/>
          </ac:spMkLst>
        </pc:spChg>
        <pc:spChg chg="del mod topLvl">
          <ac:chgData name="Judson Santiago" userId="ebb108da2f256286" providerId="LiveId" clId="{CE8F1011-C10D-4970-AA33-1004BF63549E}" dt="2022-08-11T13:38:03.378" v="980" actId="21"/>
          <ac:spMkLst>
            <pc:docMk/>
            <pc:sldMk cId="811237324" sldId="323"/>
            <ac:spMk id="4" creationId="{A9407F6F-74F1-46BF-8D69-8EE27C91355D}"/>
          </ac:spMkLst>
        </pc:spChg>
        <pc:spChg chg="mod topLvl">
          <ac:chgData name="Judson Santiago" userId="ebb108da2f256286" providerId="LiveId" clId="{CE8F1011-C10D-4970-AA33-1004BF63549E}" dt="2022-08-11T13:38:30.861" v="983" actId="164"/>
          <ac:spMkLst>
            <pc:docMk/>
            <pc:sldMk cId="811237324" sldId="323"/>
            <ac:spMk id="5" creationId="{06F5A032-B669-4592-9583-2C48119F9666}"/>
          </ac:spMkLst>
        </pc:spChg>
        <pc:spChg chg="mod topLvl">
          <ac:chgData name="Judson Santiago" userId="ebb108da2f256286" providerId="LiveId" clId="{CE8F1011-C10D-4970-AA33-1004BF63549E}" dt="2022-08-11T13:38:30.861" v="983" actId="164"/>
          <ac:spMkLst>
            <pc:docMk/>
            <pc:sldMk cId="811237324" sldId="323"/>
            <ac:spMk id="6" creationId="{B080DB3F-51A5-4465-A7EE-FFFB3A608885}"/>
          </ac:spMkLst>
        </pc:spChg>
        <pc:spChg chg="add mod">
          <ac:chgData name="Judson Santiago" userId="ebb108da2f256286" providerId="LiveId" clId="{CE8F1011-C10D-4970-AA33-1004BF63549E}" dt="2022-08-11T13:38:30.861" v="983" actId="164"/>
          <ac:spMkLst>
            <pc:docMk/>
            <pc:sldMk cId="811237324" sldId="323"/>
            <ac:spMk id="9" creationId="{A602AC89-F117-5B33-44AA-B0C61E69191B}"/>
          </ac:spMkLst>
        </pc:spChg>
        <pc:spChg chg="mod topLvl">
          <ac:chgData name="Judson Santiago" userId="ebb108da2f256286" providerId="LiveId" clId="{CE8F1011-C10D-4970-AA33-1004BF63549E}" dt="2022-08-11T13:38:30.861" v="983" actId="164"/>
          <ac:spMkLst>
            <pc:docMk/>
            <pc:sldMk cId="811237324" sldId="323"/>
            <ac:spMk id="13" creationId="{626DF06B-1A77-460F-AFE9-53D297A06FAC}"/>
          </ac:spMkLst>
        </pc:spChg>
        <pc:spChg chg="mod topLvl">
          <ac:chgData name="Judson Santiago" userId="ebb108da2f256286" providerId="LiveId" clId="{CE8F1011-C10D-4970-AA33-1004BF63549E}" dt="2022-08-11T13:38:30.861" v="983" actId="164"/>
          <ac:spMkLst>
            <pc:docMk/>
            <pc:sldMk cId="811237324" sldId="323"/>
            <ac:spMk id="14" creationId="{766115F4-BF22-40A4-8ABB-A2D63DCEB99D}"/>
          </ac:spMkLst>
        </pc:spChg>
        <pc:spChg chg="mod topLvl">
          <ac:chgData name="Judson Santiago" userId="ebb108da2f256286" providerId="LiveId" clId="{CE8F1011-C10D-4970-AA33-1004BF63549E}" dt="2022-08-11T13:38:30.861" v="983" actId="164"/>
          <ac:spMkLst>
            <pc:docMk/>
            <pc:sldMk cId="811237324" sldId="323"/>
            <ac:spMk id="15" creationId="{77A45447-EBDB-4389-8C6B-0C6CF0B8931B}"/>
          </ac:spMkLst>
        </pc:spChg>
        <pc:spChg chg="mod topLvl">
          <ac:chgData name="Judson Santiago" userId="ebb108da2f256286" providerId="LiveId" clId="{CE8F1011-C10D-4970-AA33-1004BF63549E}" dt="2022-08-11T13:38:30.861" v="983" actId="164"/>
          <ac:spMkLst>
            <pc:docMk/>
            <pc:sldMk cId="811237324" sldId="323"/>
            <ac:spMk id="16" creationId="{F4CB5FE3-D11E-4EC5-B7A4-C9E434B963B0}"/>
          </ac:spMkLst>
        </pc:spChg>
        <pc:spChg chg="mod ord topLvl">
          <ac:chgData name="Judson Santiago" userId="ebb108da2f256286" providerId="LiveId" clId="{CE8F1011-C10D-4970-AA33-1004BF63549E}" dt="2022-08-11T13:39:17.600" v="986" actId="166"/>
          <ac:spMkLst>
            <pc:docMk/>
            <pc:sldMk cId="811237324" sldId="323"/>
            <ac:spMk id="17" creationId="{8C6A5E6C-A7CE-4E66-8D4C-6C895798CEAC}"/>
          </ac:spMkLst>
        </pc:spChg>
        <pc:spChg chg="mod topLvl">
          <ac:chgData name="Judson Santiago" userId="ebb108da2f256286" providerId="LiveId" clId="{CE8F1011-C10D-4970-AA33-1004BF63549E}" dt="2022-08-11T13:38:30.861" v="983" actId="164"/>
          <ac:spMkLst>
            <pc:docMk/>
            <pc:sldMk cId="811237324" sldId="323"/>
            <ac:spMk id="36" creationId="{097BBF61-61AF-4722-B3FB-D1A09603C7AD}"/>
          </ac:spMkLst>
        </pc:spChg>
        <pc:spChg chg="mod topLvl">
          <ac:chgData name="Judson Santiago" userId="ebb108da2f256286" providerId="LiveId" clId="{CE8F1011-C10D-4970-AA33-1004BF63549E}" dt="2022-08-11T13:38:30.861" v="983" actId="164"/>
          <ac:spMkLst>
            <pc:docMk/>
            <pc:sldMk cId="811237324" sldId="323"/>
            <ac:spMk id="37" creationId="{DB27B2C0-C545-4B60-8FB6-0C1766356BDC}"/>
          </ac:spMkLst>
        </pc:spChg>
        <pc:spChg chg="mod topLvl">
          <ac:chgData name="Judson Santiago" userId="ebb108da2f256286" providerId="LiveId" clId="{CE8F1011-C10D-4970-AA33-1004BF63549E}" dt="2022-08-11T13:38:30.861" v="983" actId="164"/>
          <ac:spMkLst>
            <pc:docMk/>
            <pc:sldMk cId="811237324" sldId="323"/>
            <ac:spMk id="42" creationId="{7B129AF5-2109-4E7A-ACE9-CB62C846DCD6}"/>
          </ac:spMkLst>
        </pc:spChg>
        <pc:spChg chg="mod topLvl">
          <ac:chgData name="Judson Santiago" userId="ebb108da2f256286" providerId="LiveId" clId="{CE8F1011-C10D-4970-AA33-1004BF63549E}" dt="2022-08-11T13:38:30.861" v="983" actId="164"/>
          <ac:spMkLst>
            <pc:docMk/>
            <pc:sldMk cId="811237324" sldId="323"/>
            <ac:spMk id="43" creationId="{091BAAA4-7CFD-4E32-8F58-13619C30C379}"/>
          </ac:spMkLst>
        </pc:spChg>
        <pc:spChg chg="mod topLvl">
          <ac:chgData name="Judson Santiago" userId="ebb108da2f256286" providerId="LiveId" clId="{CE8F1011-C10D-4970-AA33-1004BF63549E}" dt="2022-08-11T13:38:30.861" v="983" actId="164"/>
          <ac:spMkLst>
            <pc:docMk/>
            <pc:sldMk cId="811237324" sldId="323"/>
            <ac:spMk id="57" creationId="{49EA7D23-8451-4EFA-946E-9C82CB069EF0}"/>
          </ac:spMkLst>
        </pc:spChg>
        <pc:spChg chg="mod topLvl">
          <ac:chgData name="Judson Santiago" userId="ebb108da2f256286" providerId="LiveId" clId="{CE8F1011-C10D-4970-AA33-1004BF63549E}" dt="2022-08-11T13:38:30.861" v="983" actId="164"/>
          <ac:spMkLst>
            <pc:docMk/>
            <pc:sldMk cId="811237324" sldId="323"/>
            <ac:spMk id="59" creationId="{D417E6B8-000B-4F1E-822C-6DE8AF2094AC}"/>
          </ac:spMkLst>
        </pc:spChg>
        <pc:grpChg chg="add mod">
          <ac:chgData name="Judson Santiago" userId="ebb108da2f256286" providerId="LiveId" clId="{CE8F1011-C10D-4970-AA33-1004BF63549E}" dt="2022-08-11T13:38:30.861" v="983" actId="164"/>
          <ac:grpSpMkLst>
            <pc:docMk/>
            <pc:sldMk cId="811237324" sldId="323"/>
            <ac:grpSpMk id="10" creationId="{5A0FABAD-D7F5-8B11-CBE9-EA8BFDDFE1D7}"/>
          </ac:grpSpMkLst>
        </pc:grpChg>
        <pc:grpChg chg="del mod">
          <ac:chgData name="Judson Santiago" userId="ebb108da2f256286" providerId="LiveId" clId="{CE8F1011-C10D-4970-AA33-1004BF63549E}" dt="2022-08-11T13:37:54.420" v="979" actId="165"/>
          <ac:grpSpMkLst>
            <pc:docMk/>
            <pc:sldMk cId="811237324" sldId="323"/>
            <ac:grpSpMk id="83" creationId="{2FCAEFC6-3B40-4706-A2F4-F96F21747D56}"/>
          </ac:grpSpMkLst>
        </pc:grpChg>
        <pc:cxnChg chg="mod topLvl">
          <ac:chgData name="Judson Santiago" userId="ebb108da2f256286" providerId="LiveId" clId="{CE8F1011-C10D-4970-AA33-1004BF63549E}" dt="2022-08-11T13:38:30.861" v="983" actId="164"/>
          <ac:cxnSpMkLst>
            <pc:docMk/>
            <pc:sldMk cId="811237324" sldId="323"/>
            <ac:cxnSpMk id="11" creationId="{AF7A74F6-3340-4B22-A445-C81A2A077236}"/>
          </ac:cxnSpMkLst>
        </pc:cxnChg>
        <pc:cxnChg chg="mod topLvl">
          <ac:chgData name="Judson Santiago" userId="ebb108da2f256286" providerId="LiveId" clId="{CE8F1011-C10D-4970-AA33-1004BF63549E}" dt="2022-08-11T13:38:30.861" v="983" actId="164"/>
          <ac:cxnSpMkLst>
            <pc:docMk/>
            <pc:sldMk cId="811237324" sldId="323"/>
            <ac:cxnSpMk id="12" creationId="{E06AFA0F-E70C-4731-8A1E-F44C0E24AB5C}"/>
          </ac:cxnSpMkLst>
        </pc:cxnChg>
        <pc:cxnChg chg="mod topLvl">
          <ac:chgData name="Judson Santiago" userId="ebb108da2f256286" providerId="LiveId" clId="{CE8F1011-C10D-4970-AA33-1004BF63549E}" dt="2022-08-11T13:38:30.861" v="983" actId="164"/>
          <ac:cxnSpMkLst>
            <pc:docMk/>
            <pc:sldMk cId="811237324" sldId="323"/>
            <ac:cxnSpMk id="21" creationId="{0CF640C6-BA5A-4D24-9EF8-853AE20BE950}"/>
          </ac:cxnSpMkLst>
        </pc:cxnChg>
        <pc:cxnChg chg="mod topLvl">
          <ac:chgData name="Judson Santiago" userId="ebb108da2f256286" providerId="LiveId" clId="{CE8F1011-C10D-4970-AA33-1004BF63549E}" dt="2022-08-11T13:38:30.861" v="983" actId="164"/>
          <ac:cxnSpMkLst>
            <pc:docMk/>
            <pc:sldMk cId="811237324" sldId="323"/>
            <ac:cxnSpMk id="24" creationId="{03D811BB-6A4E-49F4-AFE5-80B5772FBCCD}"/>
          </ac:cxnSpMkLst>
        </pc:cxnChg>
        <pc:cxnChg chg="mod topLvl">
          <ac:chgData name="Judson Santiago" userId="ebb108da2f256286" providerId="LiveId" clId="{CE8F1011-C10D-4970-AA33-1004BF63549E}" dt="2022-08-11T13:38:30.861" v="983" actId="164"/>
          <ac:cxnSpMkLst>
            <pc:docMk/>
            <pc:sldMk cId="811237324" sldId="323"/>
            <ac:cxnSpMk id="48" creationId="{F0FCDB65-06D9-421D-BA27-506845598DA3}"/>
          </ac:cxnSpMkLst>
        </pc:cxnChg>
        <pc:cxnChg chg="mod topLvl">
          <ac:chgData name="Judson Santiago" userId="ebb108da2f256286" providerId="LiveId" clId="{CE8F1011-C10D-4970-AA33-1004BF63549E}" dt="2022-08-11T13:38:30.861" v="983" actId="164"/>
          <ac:cxnSpMkLst>
            <pc:docMk/>
            <pc:sldMk cId="811237324" sldId="323"/>
            <ac:cxnSpMk id="51" creationId="{9DC392FE-DC4B-467A-8449-CE94D3772C62}"/>
          </ac:cxnSpMkLst>
        </pc:cxnChg>
        <pc:cxnChg chg="mod topLvl">
          <ac:chgData name="Judson Santiago" userId="ebb108da2f256286" providerId="LiveId" clId="{CE8F1011-C10D-4970-AA33-1004BF63549E}" dt="2022-08-11T13:38:30.861" v="983" actId="164"/>
          <ac:cxnSpMkLst>
            <pc:docMk/>
            <pc:sldMk cId="811237324" sldId="323"/>
            <ac:cxnSpMk id="77" creationId="{1B3C4856-2A99-4BF8-9159-58616F08DB51}"/>
          </ac:cxnSpMkLst>
        </pc:cxnChg>
      </pc:sldChg>
      <pc:sldChg chg="addSp delSp modSp mod modNotesTx">
        <pc:chgData name="Judson Santiago" userId="ebb108da2f256286" providerId="LiveId" clId="{CE8F1011-C10D-4970-AA33-1004BF63549E}" dt="2022-08-12T13:01:38.135" v="2089" actId="14100"/>
        <pc:sldMkLst>
          <pc:docMk/>
          <pc:sldMk cId="2946711857" sldId="324"/>
        </pc:sldMkLst>
        <pc:spChg chg="mod">
          <ac:chgData name="Judson Santiago" userId="ebb108da2f256286" providerId="LiveId" clId="{CE8F1011-C10D-4970-AA33-1004BF63549E}" dt="2022-08-12T13:01:38.135" v="2089" actId="14100"/>
          <ac:spMkLst>
            <pc:docMk/>
            <pc:sldMk cId="2946711857" sldId="324"/>
            <ac:spMk id="4" creationId="{B1C6810B-6407-469D-86DF-EB65694980D7}"/>
          </ac:spMkLst>
        </pc:spChg>
        <pc:spChg chg="mod">
          <ac:chgData name="Judson Santiago" userId="ebb108da2f256286" providerId="LiveId" clId="{CE8F1011-C10D-4970-AA33-1004BF63549E}" dt="2022-08-11T15:43:53.510" v="1749"/>
          <ac:spMkLst>
            <pc:docMk/>
            <pc:sldMk cId="2946711857" sldId="324"/>
            <ac:spMk id="9" creationId="{7708AF47-1A5F-CF4F-684B-477FC1F377DD}"/>
          </ac:spMkLst>
        </pc:spChg>
        <pc:spChg chg="mod">
          <ac:chgData name="Judson Santiago" userId="ebb108da2f256286" providerId="LiveId" clId="{CE8F1011-C10D-4970-AA33-1004BF63549E}" dt="2022-08-11T15:43:53.510" v="1749"/>
          <ac:spMkLst>
            <pc:docMk/>
            <pc:sldMk cId="2946711857" sldId="324"/>
            <ac:spMk id="10" creationId="{81821DE7-CD95-E5EB-4AEB-76AE08272608}"/>
          </ac:spMkLst>
        </pc:spChg>
        <pc:spChg chg="mod">
          <ac:chgData name="Judson Santiago" userId="ebb108da2f256286" providerId="LiveId" clId="{CE8F1011-C10D-4970-AA33-1004BF63549E}" dt="2022-08-11T15:43:53.510" v="1749"/>
          <ac:spMkLst>
            <pc:docMk/>
            <pc:sldMk cId="2946711857" sldId="324"/>
            <ac:spMk id="11" creationId="{B12FD435-947E-1B19-86F4-6D00196A3E70}"/>
          </ac:spMkLst>
        </pc:spChg>
        <pc:spChg chg="mod">
          <ac:chgData name="Judson Santiago" userId="ebb108da2f256286" providerId="LiveId" clId="{CE8F1011-C10D-4970-AA33-1004BF63549E}" dt="2022-08-11T15:43:53.510" v="1749"/>
          <ac:spMkLst>
            <pc:docMk/>
            <pc:sldMk cId="2946711857" sldId="324"/>
            <ac:spMk id="12" creationId="{ED40A9CA-AE7B-91C8-186D-B10C7A236B27}"/>
          </ac:spMkLst>
        </pc:spChg>
        <pc:spChg chg="mod">
          <ac:chgData name="Judson Santiago" userId="ebb108da2f256286" providerId="LiveId" clId="{CE8F1011-C10D-4970-AA33-1004BF63549E}" dt="2022-08-11T15:43:53.510" v="1749"/>
          <ac:spMkLst>
            <pc:docMk/>
            <pc:sldMk cId="2946711857" sldId="324"/>
            <ac:spMk id="13" creationId="{7A6308FA-870F-8794-75D0-DD726DDD4470}"/>
          </ac:spMkLst>
        </pc:spChg>
        <pc:spChg chg="mod">
          <ac:chgData name="Judson Santiago" userId="ebb108da2f256286" providerId="LiveId" clId="{CE8F1011-C10D-4970-AA33-1004BF63549E}" dt="2022-08-11T15:43:53.510" v="1749"/>
          <ac:spMkLst>
            <pc:docMk/>
            <pc:sldMk cId="2946711857" sldId="324"/>
            <ac:spMk id="14" creationId="{5C07D037-5C01-40EE-B488-C8618B7AA5DF}"/>
          </ac:spMkLst>
        </pc:spChg>
        <pc:spChg chg="mod">
          <ac:chgData name="Judson Santiago" userId="ebb108da2f256286" providerId="LiveId" clId="{CE8F1011-C10D-4970-AA33-1004BF63549E}" dt="2022-08-11T15:43:53.510" v="1749"/>
          <ac:spMkLst>
            <pc:docMk/>
            <pc:sldMk cId="2946711857" sldId="324"/>
            <ac:spMk id="15" creationId="{E01D568F-E8CE-48C6-C3BF-29CF2E1E1A8C}"/>
          </ac:spMkLst>
        </pc:spChg>
        <pc:spChg chg="mod">
          <ac:chgData name="Judson Santiago" userId="ebb108da2f256286" providerId="LiveId" clId="{CE8F1011-C10D-4970-AA33-1004BF63549E}" dt="2022-08-11T15:43:53.510" v="1749"/>
          <ac:spMkLst>
            <pc:docMk/>
            <pc:sldMk cId="2946711857" sldId="324"/>
            <ac:spMk id="16" creationId="{9FED2C23-315D-288A-B76F-954A000DD59A}"/>
          </ac:spMkLst>
        </pc:spChg>
        <pc:spChg chg="mod">
          <ac:chgData name="Judson Santiago" userId="ebb108da2f256286" providerId="LiveId" clId="{CE8F1011-C10D-4970-AA33-1004BF63549E}" dt="2022-08-11T15:43:53.510" v="1749"/>
          <ac:spMkLst>
            <pc:docMk/>
            <pc:sldMk cId="2946711857" sldId="324"/>
            <ac:spMk id="17" creationId="{C2CDE227-512F-1712-512E-DB2DABBD5C87}"/>
          </ac:spMkLst>
        </pc:spChg>
        <pc:spChg chg="mod">
          <ac:chgData name="Judson Santiago" userId="ebb108da2f256286" providerId="LiveId" clId="{CE8F1011-C10D-4970-AA33-1004BF63549E}" dt="2022-08-11T15:43:53.510" v="1749"/>
          <ac:spMkLst>
            <pc:docMk/>
            <pc:sldMk cId="2946711857" sldId="324"/>
            <ac:spMk id="18" creationId="{44BF3639-9256-9B5D-B51F-09F0A4E4AB51}"/>
          </ac:spMkLst>
        </pc:spChg>
        <pc:spChg chg="mod">
          <ac:chgData name="Judson Santiago" userId="ebb108da2f256286" providerId="LiveId" clId="{CE8F1011-C10D-4970-AA33-1004BF63549E}" dt="2022-08-11T13:46:32.684" v="990" actId="207"/>
          <ac:spMkLst>
            <pc:docMk/>
            <pc:sldMk cId="2946711857" sldId="324"/>
            <ac:spMk id="19" creationId="{83F5EB08-BF50-4A92-95CE-44344B9A34F8}"/>
          </ac:spMkLst>
        </pc:spChg>
        <pc:grpChg chg="add mod">
          <ac:chgData name="Judson Santiago" userId="ebb108da2f256286" providerId="LiveId" clId="{CE8F1011-C10D-4970-AA33-1004BF63549E}" dt="2022-08-11T15:43:53.510" v="1749"/>
          <ac:grpSpMkLst>
            <pc:docMk/>
            <pc:sldMk cId="2946711857" sldId="324"/>
            <ac:grpSpMk id="8" creationId="{D45D90BC-3579-C2C8-1752-AB769E218FA7}"/>
          </ac:grpSpMkLst>
        </pc:grpChg>
        <pc:grpChg chg="del mod">
          <ac:chgData name="Judson Santiago" userId="ebb108da2f256286" providerId="LiveId" clId="{CE8F1011-C10D-4970-AA33-1004BF63549E}" dt="2022-08-11T15:43:53.263" v="1748" actId="478"/>
          <ac:grpSpMkLst>
            <pc:docMk/>
            <pc:sldMk cId="2946711857" sldId="324"/>
            <ac:grpSpMk id="33" creationId="{047D0CE8-58A8-4E10-846D-59008307CA5F}"/>
          </ac:grpSpMkLst>
        </pc:grpChg>
      </pc:sldChg>
      <pc:sldChg chg="modSp mod modNotesTx">
        <pc:chgData name="Judson Santiago" userId="ebb108da2f256286" providerId="LiveId" clId="{CE8F1011-C10D-4970-AA33-1004BF63549E}" dt="2022-08-11T13:31:09.407" v="952" actId="20577"/>
        <pc:sldMkLst>
          <pc:docMk/>
          <pc:sldMk cId="2088577761" sldId="326"/>
        </pc:sldMkLst>
        <pc:spChg chg="mod">
          <ac:chgData name="Judson Santiago" userId="ebb108da2f256286" providerId="LiveId" clId="{CE8F1011-C10D-4970-AA33-1004BF63549E}" dt="2022-08-11T13:25:37.843" v="365" actId="404"/>
          <ac:spMkLst>
            <pc:docMk/>
            <pc:sldMk cId="2088577761" sldId="326"/>
            <ac:spMk id="27" creationId="{18F7700A-0C14-46B9-889E-F779977CC333}"/>
          </ac:spMkLst>
        </pc:spChg>
        <pc:spChg chg="mod">
          <ac:chgData name="Judson Santiago" userId="ebb108da2f256286" providerId="LiveId" clId="{CE8F1011-C10D-4970-AA33-1004BF63549E}" dt="2022-08-11T13:25:59.524" v="367" actId="14100"/>
          <ac:spMkLst>
            <pc:docMk/>
            <pc:sldMk cId="2088577761" sldId="326"/>
            <ac:spMk id="76" creationId="{62680A4C-1584-4A8F-B85A-1F2D09BE9B65}"/>
          </ac:spMkLst>
        </pc:spChg>
        <pc:spChg chg="mod">
          <ac:chgData name="Judson Santiago" userId="ebb108da2f256286" providerId="LiveId" clId="{CE8F1011-C10D-4970-AA33-1004BF63549E}" dt="2022-08-11T13:26:03.145" v="368" actId="14100"/>
          <ac:spMkLst>
            <pc:docMk/>
            <pc:sldMk cId="2088577761" sldId="326"/>
            <ac:spMk id="77" creationId="{A2AE0092-07D3-48EC-9FDC-EFEE1AD831CB}"/>
          </ac:spMkLst>
        </pc:spChg>
        <pc:spChg chg="mod">
          <ac:chgData name="Judson Santiago" userId="ebb108da2f256286" providerId="LiveId" clId="{CE8F1011-C10D-4970-AA33-1004BF63549E}" dt="2022-08-11T13:25:37.847" v="366" actId="27636"/>
          <ac:spMkLst>
            <pc:docMk/>
            <pc:sldMk cId="2088577761" sldId="326"/>
            <ac:spMk id="78" creationId="{5D1F14C2-FD28-4596-A03E-CEBA32CA8838}"/>
          </ac:spMkLst>
        </pc:spChg>
      </pc:sldChg>
      <pc:sldChg chg="modSp mod">
        <pc:chgData name="Judson Santiago" userId="ebb108da2f256286" providerId="LiveId" clId="{CE8F1011-C10D-4970-AA33-1004BF63549E}" dt="2022-08-12T12:52:08.905" v="1960" actId="166"/>
        <pc:sldMkLst>
          <pc:docMk/>
          <pc:sldMk cId="337442021" sldId="327"/>
        </pc:sldMkLst>
        <pc:spChg chg="mod ord">
          <ac:chgData name="Judson Santiago" userId="ebb108da2f256286" providerId="LiveId" clId="{CE8F1011-C10D-4970-AA33-1004BF63549E}" dt="2022-08-12T12:52:08.905" v="1960" actId="166"/>
          <ac:spMkLst>
            <pc:docMk/>
            <pc:sldMk cId="337442021" sldId="327"/>
            <ac:spMk id="16" creationId="{AE477947-199D-4276-88C5-FB923C95D4B3}"/>
          </ac:spMkLst>
        </pc:spChg>
        <pc:spChg chg="mod">
          <ac:chgData name="Judson Santiago" userId="ebb108da2f256286" providerId="LiveId" clId="{CE8F1011-C10D-4970-AA33-1004BF63549E}" dt="2022-08-12T12:52:00.291" v="1959" actId="14100"/>
          <ac:spMkLst>
            <pc:docMk/>
            <pc:sldMk cId="337442021" sldId="327"/>
            <ac:spMk id="20" creationId="{6F546036-6027-44EF-99E6-B76D23B5AB90}"/>
          </ac:spMkLst>
        </pc:spChg>
        <pc:spChg chg="mod">
          <ac:chgData name="Judson Santiago" userId="ebb108da2f256286" providerId="LiveId" clId="{CE8F1011-C10D-4970-AA33-1004BF63549E}" dt="2022-08-11T13:45:00.696" v="988" actId="108"/>
          <ac:spMkLst>
            <pc:docMk/>
            <pc:sldMk cId="337442021" sldId="327"/>
            <ac:spMk id="28" creationId="{BD7531CF-8BB0-4B2E-A788-83DFAA7B73E3}"/>
          </ac:spMkLst>
        </pc:spChg>
        <pc:spChg chg="mod">
          <ac:chgData name="Judson Santiago" userId="ebb108da2f256286" providerId="LiveId" clId="{CE8F1011-C10D-4970-AA33-1004BF63549E}" dt="2022-08-11T13:45:23.415" v="989" actId="207"/>
          <ac:spMkLst>
            <pc:docMk/>
            <pc:sldMk cId="337442021" sldId="327"/>
            <ac:spMk id="29" creationId="{23AEF24C-134E-4E6F-80A1-A433ABBE52C4}"/>
          </ac:spMkLst>
        </pc:spChg>
        <pc:spChg chg="mod">
          <ac:chgData name="Judson Santiago" userId="ebb108da2f256286" providerId="LiveId" clId="{CE8F1011-C10D-4970-AA33-1004BF63549E}" dt="2022-08-11T15:05:59.314" v="1746" actId="13822"/>
          <ac:spMkLst>
            <pc:docMk/>
            <pc:sldMk cId="337442021" sldId="327"/>
            <ac:spMk id="56" creationId="{D36C5100-B936-4455-B55E-0FE8CE026EC1}"/>
          </ac:spMkLst>
        </pc:spChg>
        <pc:spChg chg="mod">
          <ac:chgData name="Judson Santiago" userId="ebb108da2f256286" providerId="LiveId" clId="{CE8F1011-C10D-4970-AA33-1004BF63549E}" dt="2022-08-11T15:05:15.839" v="1745" actId="17032"/>
          <ac:spMkLst>
            <pc:docMk/>
            <pc:sldMk cId="337442021" sldId="327"/>
            <ac:spMk id="57" creationId="{6448ACD5-E954-4835-B14B-89B0A6F968DD}"/>
          </ac:spMkLst>
        </pc:spChg>
        <pc:spChg chg="mod">
          <ac:chgData name="Judson Santiago" userId="ebb108da2f256286" providerId="LiveId" clId="{CE8F1011-C10D-4970-AA33-1004BF63549E}" dt="2022-08-11T15:05:15.839" v="1745" actId="17032"/>
          <ac:spMkLst>
            <pc:docMk/>
            <pc:sldMk cId="337442021" sldId="327"/>
            <ac:spMk id="58" creationId="{C4B26E25-F30F-45CD-8939-53C8CC9F4385}"/>
          </ac:spMkLst>
        </pc:spChg>
      </pc:sldChg>
      <pc:sldChg chg="modSp mod">
        <pc:chgData name="Judson Santiago" userId="ebb108da2f256286" providerId="LiveId" clId="{CE8F1011-C10D-4970-AA33-1004BF63549E}" dt="2022-08-11T13:49:17.435" v="1044" actId="14"/>
        <pc:sldMkLst>
          <pc:docMk/>
          <pc:sldMk cId="511394118" sldId="328"/>
        </pc:sldMkLst>
        <pc:spChg chg="mod">
          <ac:chgData name="Judson Santiago" userId="ebb108da2f256286" providerId="LiveId" clId="{CE8F1011-C10D-4970-AA33-1004BF63549E}" dt="2022-08-11T13:47:42.177" v="1014" actId="14100"/>
          <ac:spMkLst>
            <pc:docMk/>
            <pc:sldMk cId="511394118" sldId="328"/>
            <ac:spMk id="86" creationId="{8BABFABA-D62E-4071-8CF8-1BBC37F75497}"/>
          </ac:spMkLst>
        </pc:spChg>
        <pc:spChg chg="mod">
          <ac:chgData name="Judson Santiago" userId="ebb108da2f256286" providerId="LiveId" clId="{CE8F1011-C10D-4970-AA33-1004BF63549E}" dt="2022-08-11T13:49:17.435" v="1044" actId="14"/>
          <ac:spMkLst>
            <pc:docMk/>
            <pc:sldMk cId="511394118" sldId="328"/>
            <ac:spMk id="87" creationId="{BD9CB238-D117-4A90-94C5-6271ABFB3DAF}"/>
          </ac:spMkLst>
        </pc:spChg>
        <pc:spChg chg="mod">
          <ac:chgData name="Judson Santiago" userId="ebb108da2f256286" providerId="LiveId" clId="{CE8F1011-C10D-4970-AA33-1004BF63549E}" dt="2022-08-11T13:48:38.102" v="1036" actId="3064"/>
          <ac:spMkLst>
            <pc:docMk/>
            <pc:sldMk cId="511394118" sldId="328"/>
            <ac:spMk id="88" creationId="{89C598D8-A005-4419-92F8-3863C716E178}"/>
          </ac:spMkLst>
        </pc:spChg>
      </pc:sldChg>
      <pc:sldChg chg="add">
        <pc:chgData name="Judson Santiago" userId="ebb108da2f256286" providerId="LiveId" clId="{CE8F1011-C10D-4970-AA33-1004BF63549E}" dt="2022-08-08T14:36:26.233" v="180"/>
        <pc:sldMkLst>
          <pc:docMk/>
          <pc:sldMk cId="2749748510" sldId="329"/>
        </pc:sldMkLst>
      </pc:sldChg>
      <pc:sldChg chg="del modNotesTx">
        <pc:chgData name="Judson Santiago" userId="ebb108da2f256286" providerId="LiveId" clId="{CE8F1011-C10D-4970-AA33-1004BF63549E}" dt="2022-08-09T13:45:27.203" v="182" actId="47"/>
        <pc:sldMkLst>
          <pc:docMk/>
          <pc:sldMk cId="3373957252" sldId="330"/>
        </pc:sldMkLst>
      </pc:sldChg>
      <pc:sldChg chg="modSp mod modNotesTx">
        <pc:chgData name="Judson Santiago" userId="ebb108da2f256286" providerId="LiveId" clId="{CE8F1011-C10D-4970-AA33-1004BF63549E}" dt="2022-08-19T16:57:32.123" v="3749" actId="6549"/>
        <pc:sldMkLst>
          <pc:docMk/>
          <pc:sldMk cId="1640671973" sldId="333"/>
        </pc:sldMkLst>
        <pc:spChg chg="mod">
          <ac:chgData name="Judson Santiago" userId="ebb108da2f256286" providerId="LiveId" clId="{CE8F1011-C10D-4970-AA33-1004BF63549E}" dt="2022-08-08T13:03:17.509" v="179" actId="255"/>
          <ac:spMkLst>
            <pc:docMk/>
            <pc:sldMk cId="1640671973" sldId="333"/>
            <ac:spMk id="3" creationId="{2E262B07-020E-442B-B138-1CD8DEEC9C87}"/>
          </ac:spMkLst>
        </pc:spChg>
      </pc:sldChg>
      <pc:sldChg chg="addSp delSp modSp mod modNotesTx">
        <pc:chgData name="Judson Santiago" userId="ebb108da2f256286" providerId="LiveId" clId="{CE8F1011-C10D-4970-AA33-1004BF63549E}" dt="2022-08-19T17:04:15.641" v="3802" actId="1036"/>
        <pc:sldMkLst>
          <pc:docMk/>
          <pc:sldMk cId="1269003991" sldId="335"/>
        </pc:sldMkLst>
        <pc:spChg chg="mod">
          <ac:chgData name="Judson Santiago" userId="ebb108da2f256286" providerId="LiveId" clId="{CE8F1011-C10D-4970-AA33-1004BF63549E}" dt="2022-08-19T16:59:58.379" v="3757" actId="6549"/>
          <ac:spMkLst>
            <pc:docMk/>
            <pc:sldMk cId="1269003991" sldId="335"/>
            <ac:spMk id="3" creationId="{E27E63C8-2192-4F1A-BECD-7BFDDD8415F5}"/>
          </ac:spMkLst>
        </pc:spChg>
        <pc:spChg chg="mod">
          <ac:chgData name="Judson Santiago" userId="ebb108da2f256286" providerId="LiveId" clId="{CE8F1011-C10D-4970-AA33-1004BF63549E}" dt="2022-08-19T17:03:49.586" v="3783" actId="554"/>
          <ac:spMkLst>
            <pc:docMk/>
            <pc:sldMk cId="1269003991" sldId="335"/>
            <ac:spMk id="5" creationId="{DD97578C-D653-4209-922A-4BA088ACE509}"/>
          </ac:spMkLst>
        </pc:spChg>
        <pc:spChg chg="add mod">
          <ac:chgData name="Judson Santiago" userId="ebb108da2f256286" providerId="LiveId" clId="{CE8F1011-C10D-4970-AA33-1004BF63549E}" dt="2022-08-11T13:05:38.715" v="195" actId="164"/>
          <ac:spMkLst>
            <pc:docMk/>
            <pc:sldMk cId="1269003991" sldId="335"/>
            <ac:spMk id="6" creationId="{2EBB9033-9989-2B76-998F-705F515D2E0D}"/>
          </ac:spMkLst>
        </pc:spChg>
        <pc:spChg chg="mod">
          <ac:chgData name="Judson Santiago" userId="ebb108da2f256286" providerId="LiveId" clId="{CE8F1011-C10D-4970-AA33-1004BF63549E}" dt="2022-08-19T17:03:43.115" v="3782" actId="554"/>
          <ac:spMkLst>
            <pc:docMk/>
            <pc:sldMk cId="1269003991" sldId="335"/>
            <ac:spMk id="8" creationId="{BA54E32D-B2FE-4E0D-91B9-657E597C5501}"/>
          </ac:spMkLst>
        </pc:spChg>
        <pc:spChg chg="add mod">
          <ac:chgData name="Judson Santiago" userId="ebb108da2f256286" providerId="LiveId" clId="{CE8F1011-C10D-4970-AA33-1004BF63549E}" dt="2022-08-19T17:00:55.343" v="3759" actId="1076"/>
          <ac:spMkLst>
            <pc:docMk/>
            <pc:sldMk cId="1269003991" sldId="335"/>
            <ac:spMk id="9" creationId="{110324A1-A33A-488E-082F-4B207CB04F9D}"/>
          </ac:spMkLst>
        </pc:spChg>
        <pc:spChg chg="add del mod">
          <ac:chgData name="Judson Santiago" userId="ebb108da2f256286" providerId="LiveId" clId="{CE8F1011-C10D-4970-AA33-1004BF63549E}" dt="2022-08-19T13:48:56.654" v="3395" actId="478"/>
          <ac:spMkLst>
            <pc:docMk/>
            <pc:sldMk cId="1269003991" sldId="335"/>
            <ac:spMk id="11" creationId="{7EDF4AF3-1212-D565-A8F8-D105E24B33D7}"/>
          </ac:spMkLst>
        </pc:spChg>
        <pc:spChg chg="add mod">
          <ac:chgData name="Judson Santiago" userId="ebb108da2f256286" providerId="LiveId" clId="{CE8F1011-C10D-4970-AA33-1004BF63549E}" dt="2022-08-19T17:04:15.641" v="3802" actId="1036"/>
          <ac:spMkLst>
            <pc:docMk/>
            <pc:sldMk cId="1269003991" sldId="335"/>
            <ac:spMk id="11" creationId="{930B9941-C5C4-1DA4-03FB-79124E6A0D3B}"/>
          </ac:spMkLst>
        </pc:spChg>
        <pc:spChg chg="mod">
          <ac:chgData name="Judson Santiago" userId="ebb108da2f256286" providerId="LiveId" clId="{CE8F1011-C10D-4970-AA33-1004BF63549E}" dt="2022-08-19T17:04:15.641" v="3802" actId="1036"/>
          <ac:spMkLst>
            <pc:docMk/>
            <pc:sldMk cId="1269003991" sldId="335"/>
            <ac:spMk id="12" creationId="{00F7A42D-5893-4C05-93C4-C5961A317227}"/>
          </ac:spMkLst>
        </pc:spChg>
        <pc:spChg chg="mod">
          <ac:chgData name="Judson Santiago" userId="ebb108da2f256286" providerId="LiveId" clId="{CE8F1011-C10D-4970-AA33-1004BF63549E}" dt="2022-08-19T17:03:49.586" v="3783" actId="554"/>
          <ac:spMkLst>
            <pc:docMk/>
            <pc:sldMk cId="1269003991" sldId="335"/>
            <ac:spMk id="13" creationId="{BACB84CF-F460-481D-9E11-31C12D2BA103}"/>
          </ac:spMkLst>
        </pc:spChg>
        <pc:spChg chg="mod">
          <ac:chgData name="Judson Santiago" userId="ebb108da2f256286" providerId="LiveId" clId="{CE8F1011-C10D-4970-AA33-1004BF63549E}" dt="2022-08-19T17:03:43.115" v="3782" actId="554"/>
          <ac:spMkLst>
            <pc:docMk/>
            <pc:sldMk cId="1269003991" sldId="335"/>
            <ac:spMk id="14" creationId="{AC527BC9-EEFF-4C22-98DF-5D3153B39F1D}"/>
          </ac:spMkLst>
        </pc:spChg>
        <pc:grpChg chg="add mod">
          <ac:chgData name="Judson Santiago" userId="ebb108da2f256286" providerId="LiveId" clId="{CE8F1011-C10D-4970-AA33-1004BF63549E}" dt="2022-08-11T13:05:46.525" v="197" actId="1076"/>
          <ac:grpSpMkLst>
            <pc:docMk/>
            <pc:sldMk cId="1269003991" sldId="335"/>
            <ac:grpSpMk id="7" creationId="{04CBB7A7-2CAC-E49D-5FD2-90D394025A4E}"/>
          </ac:grpSpMkLst>
        </pc:grpChg>
        <pc:picChg chg="add mod">
          <ac:chgData name="Judson Santiago" userId="ebb108da2f256286" providerId="LiveId" clId="{CE8F1011-C10D-4970-AA33-1004BF63549E}" dt="2022-08-11T13:05:38.715" v="195" actId="164"/>
          <ac:picMkLst>
            <pc:docMk/>
            <pc:sldMk cId="1269003991" sldId="335"/>
            <ac:picMk id="4" creationId="{9D0F62F8-234A-9954-A7F7-0E333C97D89A}"/>
          </ac:picMkLst>
        </pc:picChg>
        <pc:picChg chg="add mod">
          <ac:chgData name="Judson Santiago" userId="ebb108da2f256286" providerId="LiveId" clId="{CE8F1011-C10D-4970-AA33-1004BF63549E}" dt="2022-08-11T13:18:42.528" v="358" actId="1038"/>
          <ac:picMkLst>
            <pc:docMk/>
            <pc:sldMk cId="1269003991" sldId="335"/>
            <ac:picMk id="10" creationId="{4BB6E347-B1B2-B919-F306-1256D6954F4C}"/>
          </ac:picMkLst>
        </pc:picChg>
      </pc:sldChg>
      <pc:sldChg chg="addSp delSp modSp mod modNotesTx">
        <pc:chgData name="Judson Santiago" userId="ebb108da2f256286" providerId="LiveId" clId="{CE8F1011-C10D-4970-AA33-1004BF63549E}" dt="2022-08-19T13:35:58.553" v="3394" actId="20577"/>
        <pc:sldMkLst>
          <pc:docMk/>
          <pc:sldMk cId="1410401614" sldId="336"/>
        </pc:sldMkLst>
        <pc:spChg chg="mod">
          <ac:chgData name="Judson Santiago" userId="ebb108da2f256286" providerId="LiveId" clId="{CE8F1011-C10D-4970-AA33-1004BF63549E}" dt="2022-08-19T13:23:13.901" v="3099"/>
          <ac:spMkLst>
            <pc:docMk/>
            <pc:sldMk cId="1410401614" sldId="336"/>
            <ac:spMk id="3" creationId="{4551EEA2-1C5B-4439-96F4-487374800AC7}"/>
          </ac:spMkLst>
        </pc:spChg>
        <pc:spChg chg="del mod">
          <ac:chgData name="Judson Santiago" userId="ebb108da2f256286" providerId="LiveId" clId="{CE8F1011-C10D-4970-AA33-1004BF63549E}" dt="2022-08-11T13:05:05.226" v="192" actId="478"/>
          <ac:spMkLst>
            <pc:docMk/>
            <pc:sldMk cId="1410401614" sldId="336"/>
            <ac:spMk id="4" creationId="{84456E20-FDEF-4420-A28A-176217B0E959}"/>
          </ac:spMkLst>
        </pc:spChg>
        <pc:spChg chg="add mod">
          <ac:chgData name="Judson Santiago" userId="ebb108da2f256286" providerId="LiveId" clId="{CE8F1011-C10D-4970-AA33-1004BF63549E}" dt="2022-08-11T13:05:05.679" v="193"/>
          <ac:spMkLst>
            <pc:docMk/>
            <pc:sldMk cId="1410401614" sldId="336"/>
            <ac:spMk id="5" creationId="{B7D9AF7D-A0B9-F119-6A6B-D6872A0BC710}"/>
          </ac:spMkLst>
        </pc:spChg>
        <pc:spChg chg="mod">
          <ac:chgData name="Judson Santiago" userId="ebb108da2f256286" providerId="LiveId" clId="{CE8F1011-C10D-4970-AA33-1004BF63549E}" dt="2022-08-11T13:05:05.679" v="193"/>
          <ac:spMkLst>
            <pc:docMk/>
            <pc:sldMk cId="1410401614" sldId="336"/>
            <ac:spMk id="8" creationId="{E655CA20-35D3-FEF9-80C3-07B8194F49F2}"/>
          </ac:spMkLst>
        </pc:spChg>
        <pc:spChg chg="mod">
          <ac:chgData name="Judson Santiago" userId="ebb108da2f256286" providerId="LiveId" clId="{CE8F1011-C10D-4970-AA33-1004BF63549E}" dt="2022-08-11T13:05:05.679" v="193"/>
          <ac:spMkLst>
            <pc:docMk/>
            <pc:sldMk cId="1410401614" sldId="336"/>
            <ac:spMk id="12" creationId="{A2F9276B-D429-4CDA-A033-6AEBF507F3EE}"/>
          </ac:spMkLst>
        </pc:spChg>
        <pc:spChg chg="mod">
          <ac:chgData name="Judson Santiago" userId="ebb108da2f256286" providerId="LiveId" clId="{CE8F1011-C10D-4970-AA33-1004BF63549E}" dt="2022-08-11T13:05:05.679" v="193"/>
          <ac:spMkLst>
            <pc:docMk/>
            <pc:sldMk cId="1410401614" sldId="336"/>
            <ac:spMk id="14" creationId="{04723CFC-6407-EDC5-8640-2BBDFE817F30}"/>
          </ac:spMkLst>
        </pc:spChg>
        <pc:spChg chg="mod">
          <ac:chgData name="Judson Santiago" userId="ebb108da2f256286" providerId="LiveId" clId="{CE8F1011-C10D-4970-AA33-1004BF63549E}" dt="2022-08-11T13:05:05.679" v="193"/>
          <ac:spMkLst>
            <pc:docMk/>
            <pc:sldMk cId="1410401614" sldId="336"/>
            <ac:spMk id="16" creationId="{B286AED7-C108-16E3-1757-30509F9170B6}"/>
          </ac:spMkLst>
        </pc:spChg>
        <pc:spChg chg="mod">
          <ac:chgData name="Judson Santiago" userId="ebb108da2f256286" providerId="LiveId" clId="{CE8F1011-C10D-4970-AA33-1004BF63549E}" dt="2022-08-11T13:05:05.679" v="193"/>
          <ac:spMkLst>
            <pc:docMk/>
            <pc:sldMk cId="1410401614" sldId="336"/>
            <ac:spMk id="17" creationId="{F0BC0781-CD06-5C71-08BC-0551BCBFC1EA}"/>
          </ac:spMkLst>
        </pc:spChg>
        <pc:spChg chg="mod">
          <ac:chgData name="Judson Santiago" userId="ebb108da2f256286" providerId="LiveId" clId="{CE8F1011-C10D-4970-AA33-1004BF63549E}" dt="2022-08-11T13:05:05.679" v="193"/>
          <ac:spMkLst>
            <pc:docMk/>
            <pc:sldMk cId="1410401614" sldId="336"/>
            <ac:spMk id="20" creationId="{1D1FBDF2-E03C-62E2-A06C-BB9809773F66}"/>
          </ac:spMkLst>
        </pc:spChg>
        <pc:spChg chg="mod">
          <ac:chgData name="Judson Santiago" userId="ebb108da2f256286" providerId="LiveId" clId="{CE8F1011-C10D-4970-AA33-1004BF63549E}" dt="2022-08-11T13:05:05.679" v="193"/>
          <ac:spMkLst>
            <pc:docMk/>
            <pc:sldMk cId="1410401614" sldId="336"/>
            <ac:spMk id="21" creationId="{2AFB2F14-A1A3-789D-462F-12AA937C42C4}"/>
          </ac:spMkLst>
        </pc:spChg>
        <pc:spChg chg="mod">
          <ac:chgData name="Judson Santiago" userId="ebb108da2f256286" providerId="LiveId" clId="{CE8F1011-C10D-4970-AA33-1004BF63549E}" dt="2022-08-11T13:05:05.679" v="193"/>
          <ac:spMkLst>
            <pc:docMk/>
            <pc:sldMk cId="1410401614" sldId="336"/>
            <ac:spMk id="24" creationId="{5D9307CD-4E11-FA56-05AC-DF93642E2CEB}"/>
          </ac:spMkLst>
        </pc:spChg>
        <pc:spChg chg="mod ord">
          <ac:chgData name="Judson Santiago" userId="ebb108da2f256286" providerId="LiveId" clId="{CE8F1011-C10D-4970-AA33-1004BF63549E}" dt="2022-08-11T13:22:34.641" v="364" actId="1582"/>
          <ac:spMkLst>
            <pc:docMk/>
            <pc:sldMk cId="1410401614" sldId="336"/>
            <ac:spMk id="27" creationId="{0849FDAD-9316-5872-FE84-5FCA6B218BF9}"/>
          </ac:spMkLst>
        </pc:spChg>
        <pc:grpChg chg="add mod">
          <ac:chgData name="Judson Santiago" userId="ebb108da2f256286" providerId="LiveId" clId="{CE8F1011-C10D-4970-AA33-1004BF63549E}" dt="2022-08-11T13:05:05.679" v="193"/>
          <ac:grpSpMkLst>
            <pc:docMk/>
            <pc:sldMk cId="1410401614" sldId="336"/>
            <ac:grpSpMk id="7" creationId="{1F755972-4D91-C42F-C0C4-768E288C8F20}"/>
          </ac:grpSpMkLst>
        </pc:grpChg>
        <pc:grpChg chg="del">
          <ac:chgData name="Judson Santiago" userId="ebb108da2f256286" providerId="LiveId" clId="{CE8F1011-C10D-4970-AA33-1004BF63549E}" dt="2022-08-11T13:05:05.226" v="192" actId="478"/>
          <ac:grpSpMkLst>
            <pc:docMk/>
            <pc:sldMk cId="1410401614" sldId="336"/>
            <ac:grpSpMk id="65" creationId="{7076D70A-3B7F-4FD8-8ABB-FE76B4EEDFCA}"/>
          </ac:grpSpMkLst>
        </pc:grpChg>
        <pc:picChg chg="mod">
          <ac:chgData name="Judson Santiago" userId="ebb108da2f256286" providerId="LiveId" clId="{CE8F1011-C10D-4970-AA33-1004BF63549E}" dt="2022-08-11T13:05:05.679" v="193"/>
          <ac:picMkLst>
            <pc:docMk/>
            <pc:sldMk cId="1410401614" sldId="336"/>
            <ac:picMk id="10" creationId="{ACDA995F-CC49-2028-7086-5324B02578E9}"/>
          </ac:picMkLst>
        </pc:picChg>
        <pc:picChg chg="mod">
          <ac:chgData name="Judson Santiago" userId="ebb108da2f256286" providerId="LiveId" clId="{CE8F1011-C10D-4970-AA33-1004BF63549E}" dt="2022-08-11T13:05:05.679" v="193"/>
          <ac:picMkLst>
            <pc:docMk/>
            <pc:sldMk cId="1410401614" sldId="336"/>
            <ac:picMk id="15" creationId="{CB902A00-D6C5-442A-A74A-8A7DD25D5614}"/>
          </ac:picMkLst>
        </pc:picChg>
        <pc:picChg chg="mod">
          <ac:chgData name="Judson Santiago" userId="ebb108da2f256286" providerId="LiveId" clId="{CE8F1011-C10D-4970-AA33-1004BF63549E}" dt="2022-08-11T13:05:05.679" v="193"/>
          <ac:picMkLst>
            <pc:docMk/>
            <pc:sldMk cId="1410401614" sldId="336"/>
            <ac:picMk id="19" creationId="{8FBEFCEC-0516-EA8D-4425-8AC313197B57}"/>
          </ac:picMkLst>
        </pc:picChg>
        <pc:picChg chg="mod">
          <ac:chgData name="Judson Santiago" userId="ebb108da2f256286" providerId="LiveId" clId="{CE8F1011-C10D-4970-AA33-1004BF63549E}" dt="2022-08-11T13:20:10.866" v="359" actId="208"/>
          <ac:picMkLst>
            <pc:docMk/>
            <pc:sldMk cId="1410401614" sldId="336"/>
            <ac:picMk id="22" creationId="{2523EAEF-75F8-2836-F7AB-8BA8FC6BFD4F}"/>
          </ac:picMkLst>
        </pc:picChg>
        <pc:cxnChg chg="mod">
          <ac:chgData name="Judson Santiago" userId="ebb108da2f256286" providerId="LiveId" clId="{CE8F1011-C10D-4970-AA33-1004BF63549E}" dt="2022-08-11T13:05:05.679" v="193"/>
          <ac:cxnSpMkLst>
            <pc:docMk/>
            <pc:sldMk cId="1410401614" sldId="336"/>
            <ac:cxnSpMk id="25" creationId="{20196BC7-497B-BD9F-DFBD-B3DD232504B2}"/>
          </ac:cxnSpMkLst>
        </pc:cxnChg>
        <pc:cxnChg chg="mod">
          <ac:chgData name="Judson Santiago" userId="ebb108da2f256286" providerId="LiveId" clId="{CE8F1011-C10D-4970-AA33-1004BF63549E}" dt="2022-08-11T13:05:05.679" v="193"/>
          <ac:cxnSpMkLst>
            <pc:docMk/>
            <pc:sldMk cId="1410401614" sldId="336"/>
            <ac:cxnSpMk id="28" creationId="{9DC59456-7D72-8CD2-C614-E4E17823E386}"/>
          </ac:cxnSpMkLst>
        </pc:cxnChg>
        <pc:cxnChg chg="mod">
          <ac:chgData name="Judson Santiago" userId="ebb108da2f256286" providerId="LiveId" clId="{CE8F1011-C10D-4970-AA33-1004BF63549E}" dt="2022-08-11T13:05:05.679" v="193"/>
          <ac:cxnSpMkLst>
            <pc:docMk/>
            <pc:sldMk cId="1410401614" sldId="336"/>
            <ac:cxnSpMk id="32" creationId="{357A4EB5-FACC-EB9C-F620-D9A5EB5FB9FF}"/>
          </ac:cxnSpMkLst>
        </pc:cxnChg>
        <pc:cxnChg chg="mod">
          <ac:chgData name="Judson Santiago" userId="ebb108da2f256286" providerId="LiveId" clId="{CE8F1011-C10D-4970-AA33-1004BF63549E}" dt="2022-08-11T13:05:05.679" v="193"/>
          <ac:cxnSpMkLst>
            <pc:docMk/>
            <pc:sldMk cId="1410401614" sldId="336"/>
            <ac:cxnSpMk id="33" creationId="{3321407D-8C31-9DED-92F2-AA8191855222}"/>
          </ac:cxnSpMkLst>
        </pc:cxnChg>
        <pc:cxnChg chg="mod">
          <ac:chgData name="Judson Santiago" userId="ebb108da2f256286" providerId="LiveId" clId="{CE8F1011-C10D-4970-AA33-1004BF63549E}" dt="2022-08-11T13:05:05.226" v="192" actId="478"/>
          <ac:cxnSpMkLst>
            <pc:docMk/>
            <pc:sldMk cId="1410401614" sldId="336"/>
            <ac:cxnSpMk id="48" creationId="{A4933346-9365-44D5-8F7E-F2316D0818A2}"/>
          </ac:cxnSpMkLst>
        </pc:cxnChg>
        <pc:cxnChg chg="mod">
          <ac:chgData name="Judson Santiago" userId="ebb108da2f256286" providerId="LiveId" clId="{CE8F1011-C10D-4970-AA33-1004BF63549E}" dt="2022-08-11T13:05:05.226" v="192" actId="478"/>
          <ac:cxnSpMkLst>
            <pc:docMk/>
            <pc:sldMk cId="1410401614" sldId="336"/>
            <ac:cxnSpMk id="52" creationId="{3B98E387-6673-4695-A208-28D1A4A7DE15}"/>
          </ac:cxnSpMkLst>
        </pc:cxnChg>
      </pc:sldChg>
      <pc:sldChg chg="addSp modSp mod">
        <pc:chgData name="Judson Santiago" userId="ebb108da2f256286" providerId="LiveId" clId="{CE8F1011-C10D-4970-AA33-1004BF63549E}" dt="2022-08-11T15:00:57.092" v="1741" actId="207"/>
        <pc:sldMkLst>
          <pc:docMk/>
          <pc:sldMk cId="1860078852" sldId="337"/>
        </pc:sldMkLst>
        <pc:spChg chg="mod ord">
          <ac:chgData name="Judson Santiago" userId="ebb108da2f256286" providerId="LiveId" clId="{CE8F1011-C10D-4970-AA33-1004BF63549E}" dt="2022-08-11T15:00:57.092" v="1741" actId="207"/>
          <ac:spMkLst>
            <pc:docMk/>
            <pc:sldMk cId="1860078852" sldId="337"/>
            <ac:spMk id="4" creationId="{1240B8A3-8EB6-4984-B2D0-B759FC22C1FF}"/>
          </ac:spMkLst>
        </pc:spChg>
        <pc:spChg chg="add mod ord">
          <ac:chgData name="Judson Santiago" userId="ebb108da2f256286" providerId="LiveId" clId="{CE8F1011-C10D-4970-AA33-1004BF63549E}" dt="2022-08-11T14:00:20.949" v="1294" actId="164"/>
          <ac:spMkLst>
            <pc:docMk/>
            <pc:sldMk cId="1860078852" sldId="337"/>
            <ac:spMk id="5" creationId="{7E988EC3-7313-72E4-A20A-9873B55C4386}"/>
          </ac:spMkLst>
        </pc:spChg>
        <pc:spChg chg="mod">
          <ac:chgData name="Judson Santiago" userId="ebb108da2f256286" providerId="LiveId" clId="{CE8F1011-C10D-4970-AA33-1004BF63549E}" dt="2022-08-11T14:45:48.683" v="1401" actId="14100"/>
          <ac:spMkLst>
            <pc:docMk/>
            <pc:sldMk cId="1860078852" sldId="337"/>
            <ac:spMk id="49" creationId="{95FECAA9-2DCF-4CD9-B5AC-C77F5C2C8551}"/>
          </ac:spMkLst>
        </pc:spChg>
        <pc:spChg chg="mod">
          <ac:chgData name="Judson Santiago" userId="ebb108da2f256286" providerId="LiveId" clId="{CE8F1011-C10D-4970-AA33-1004BF63549E}" dt="2022-07-26T14:35:55.575" v="24" actId="14100"/>
          <ac:spMkLst>
            <pc:docMk/>
            <pc:sldMk cId="1860078852" sldId="337"/>
            <ac:spMk id="50" creationId="{74A4AEFF-8AA5-498A-934C-BA9B921B2FD2}"/>
          </ac:spMkLst>
        </pc:spChg>
        <pc:spChg chg="mod">
          <ac:chgData name="Judson Santiago" userId="ebb108da2f256286" providerId="LiveId" clId="{CE8F1011-C10D-4970-AA33-1004BF63549E}" dt="2022-08-11T14:00:20.949" v="1294" actId="164"/>
          <ac:spMkLst>
            <pc:docMk/>
            <pc:sldMk cId="1860078852" sldId="337"/>
            <ac:spMk id="55" creationId="{E10EA0B8-75C3-4783-8252-802711353ED7}"/>
          </ac:spMkLst>
        </pc:spChg>
        <pc:grpChg chg="add mod">
          <ac:chgData name="Judson Santiago" userId="ebb108da2f256286" providerId="LiveId" clId="{CE8F1011-C10D-4970-AA33-1004BF63549E}" dt="2022-08-11T14:00:20.949" v="1294" actId="164"/>
          <ac:grpSpMkLst>
            <pc:docMk/>
            <pc:sldMk cId="1860078852" sldId="337"/>
            <ac:grpSpMk id="9" creationId="{B04EB77D-A149-3447-C83E-CF7EBBCCA058}"/>
          </ac:grpSpMkLst>
        </pc:grpChg>
        <pc:cxnChg chg="mod">
          <ac:chgData name="Judson Santiago" userId="ebb108da2f256286" providerId="LiveId" clId="{CE8F1011-C10D-4970-AA33-1004BF63549E}" dt="2022-08-11T14:45:48.683" v="1401" actId="14100"/>
          <ac:cxnSpMkLst>
            <pc:docMk/>
            <pc:sldMk cId="1860078852" sldId="337"/>
            <ac:cxnSpMk id="14" creationId="{118408B9-AC18-4153-8D79-D9521AA7C963}"/>
          </ac:cxnSpMkLst>
        </pc:cxnChg>
        <pc:cxnChg chg="mod">
          <ac:chgData name="Judson Santiago" userId="ebb108da2f256286" providerId="LiveId" clId="{CE8F1011-C10D-4970-AA33-1004BF63549E}" dt="2022-08-11T14:00:17.912" v="1293" actId="12789"/>
          <ac:cxnSpMkLst>
            <pc:docMk/>
            <pc:sldMk cId="1860078852" sldId="337"/>
            <ac:cxnSpMk id="52" creationId="{EE281FF3-1830-492A-8E76-06BCBA184FA6}"/>
          </ac:cxnSpMkLst>
        </pc:cxnChg>
      </pc:sldChg>
      <pc:sldChg chg="del">
        <pc:chgData name="Judson Santiago" userId="ebb108da2f256286" providerId="LiveId" clId="{CE8F1011-C10D-4970-AA33-1004BF63549E}" dt="2022-08-09T13:45:27.641" v="183" actId="47"/>
        <pc:sldMkLst>
          <pc:docMk/>
          <pc:sldMk cId="3868093180" sldId="338"/>
        </pc:sldMkLst>
      </pc:sldChg>
      <pc:sldChg chg="del modNotesTx">
        <pc:chgData name="Judson Santiago" userId="ebb108da2f256286" providerId="LiveId" clId="{CE8F1011-C10D-4970-AA33-1004BF63549E}" dt="2022-08-09T13:45:28.072" v="184" actId="47"/>
        <pc:sldMkLst>
          <pc:docMk/>
          <pc:sldMk cId="3527703087" sldId="340"/>
        </pc:sldMkLst>
      </pc:sldChg>
      <pc:sldChg chg="del">
        <pc:chgData name="Judson Santiago" userId="ebb108da2f256286" providerId="LiveId" clId="{CE8F1011-C10D-4970-AA33-1004BF63549E}" dt="2022-08-09T13:45:28.546" v="185" actId="47"/>
        <pc:sldMkLst>
          <pc:docMk/>
          <pc:sldMk cId="4089879226" sldId="341"/>
        </pc:sldMkLst>
      </pc:sldChg>
      <pc:sldChg chg="del">
        <pc:chgData name="Judson Santiago" userId="ebb108da2f256286" providerId="LiveId" clId="{CE8F1011-C10D-4970-AA33-1004BF63549E}" dt="2022-08-09T13:45:29.096" v="186" actId="47"/>
        <pc:sldMkLst>
          <pc:docMk/>
          <pc:sldMk cId="97491284" sldId="342"/>
        </pc:sldMkLst>
      </pc:sldChg>
      <pc:sldChg chg="del">
        <pc:chgData name="Judson Santiago" userId="ebb108da2f256286" providerId="LiveId" clId="{CE8F1011-C10D-4970-AA33-1004BF63549E}" dt="2022-08-09T13:45:31.063" v="188" actId="47"/>
        <pc:sldMkLst>
          <pc:docMk/>
          <pc:sldMk cId="1301237362" sldId="343"/>
        </pc:sldMkLst>
      </pc:sldChg>
      <pc:sldChg chg="modSp del mod">
        <pc:chgData name="Judson Santiago" userId="ebb108da2f256286" providerId="LiveId" clId="{CE8F1011-C10D-4970-AA33-1004BF63549E}" dt="2022-08-09T13:45:32.377" v="189" actId="47"/>
        <pc:sldMkLst>
          <pc:docMk/>
          <pc:sldMk cId="941166413" sldId="344"/>
        </pc:sldMkLst>
        <pc:spChg chg="mod">
          <ac:chgData name="Judson Santiago" userId="ebb108da2f256286" providerId="LiveId" clId="{CE8F1011-C10D-4970-AA33-1004BF63549E}" dt="2022-07-26T14:56:19.330" v="149" actId="313"/>
          <ac:spMkLst>
            <pc:docMk/>
            <pc:sldMk cId="941166413" sldId="344"/>
            <ac:spMk id="3" creationId="{5DE10C80-0E67-0D76-1D3A-F2A95D786530}"/>
          </ac:spMkLst>
        </pc:spChg>
      </pc:sldChg>
      <pc:sldChg chg="modSp new del mod">
        <pc:chgData name="Judson Santiago" userId="ebb108da2f256286" providerId="LiveId" clId="{CE8F1011-C10D-4970-AA33-1004BF63549E}" dt="2022-08-09T13:45:29.689" v="187" actId="47"/>
        <pc:sldMkLst>
          <pc:docMk/>
          <pc:sldMk cId="2860306375" sldId="345"/>
        </pc:sldMkLst>
        <pc:spChg chg="mod">
          <ac:chgData name="Judson Santiago" userId="ebb108da2f256286" providerId="LiveId" clId="{CE8F1011-C10D-4970-AA33-1004BF63549E}" dt="2022-07-26T14:43:43.651" v="148"/>
          <ac:spMkLst>
            <pc:docMk/>
            <pc:sldMk cId="2860306375" sldId="345"/>
            <ac:spMk id="2" creationId="{86EE281D-CD68-430F-7431-D73AC30BD419}"/>
          </ac:spMkLst>
        </pc:spChg>
        <pc:spChg chg="mod">
          <ac:chgData name="Judson Santiago" userId="ebb108da2f256286" providerId="LiveId" clId="{CE8F1011-C10D-4970-AA33-1004BF63549E}" dt="2022-07-26T14:43:32.214" v="147" actId="20577"/>
          <ac:spMkLst>
            <pc:docMk/>
            <pc:sldMk cId="2860306375" sldId="345"/>
            <ac:spMk id="3" creationId="{F99C633F-D929-D9B7-E82E-5DA51D7F85D5}"/>
          </ac:spMkLst>
        </pc:spChg>
      </pc:sldChg>
      <pc:sldChg chg="modSp add">
        <pc:chgData name="Judson Santiago" userId="ebb108da2f256286" providerId="LiveId" clId="{CE8F1011-C10D-4970-AA33-1004BF63549E}" dt="2022-08-09T13:48:11.811" v="190" actId="14826"/>
        <pc:sldMkLst>
          <pc:docMk/>
          <pc:sldMk cId="3679015613" sldId="346"/>
        </pc:sldMkLst>
        <pc:picChg chg="mod">
          <ac:chgData name="Judson Santiago" userId="ebb108da2f256286" providerId="LiveId" clId="{CE8F1011-C10D-4970-AA33-1004BF63549E}" dt="2022-08-09T13:48:11.811" v="190" actId="14826"/>
          <ac:picMkLst>
            <pc:docMk/>
            <pc:sldMk cId="3679015613" sldId="346"/>
            <ac:picMk id="14" creationId="{84CA0CA1-4515-4A9C-DBAD-0522D84A15FB}"/>
          </ac:picMkLst>
        </pc:picChg>
      </pc:sldChg>
      <pc:sldChg chg="modSp add">
        <pc:chgData name="Judson Santiago" userId="ebb108da2f256286" providerId="LiveId" clId="{CE8F1011-C10D-4970-AA33-1004BF63549E}" dt="2022-08-09T13:48:17.916" v="191" actId="14826"/>
        <pc:sldMkLst>
          <pc:docMk/>
          <pc:sldMk cId="3828284894" sldId="347"/>
        </pc:sldMkLst>
        <pc:picChg chg="mod">
          <ac:chgData name="Judson Santiago" userId="ebb108da2f256286" providerId="LiveId" clId="{CE8F1011-C10D-4970-AA33-1004BF63549E}" dt="2022-08-09T13:48:17.916" v="191" actId="14826"/>
          <ac:picMkLst>
            <pc:docMk/>
            <pc:sldMk cId="3828284894" sldId="347"/>
            <ac:picMk id="14" creationId="{84CA0CA1-4515-4A9C-DBAD-0522D84A15FB}"/>
          </ac:picMkLst>
        </pc:picChg>
      </pc:sldChg>
      <pc:sldChg chg="del">
        <pc:chgData name="Judson Santiago" userId="ebb108da2f256286" providerId="LiveId" clId="{CE8F1011-C10D-4970-AA33-1004BF63549E}" dt="2022-08-09T13:45:26.250" v="181" actId="47"/>
        <pc:sldMkLst>
          <pc:docMk/>
          <pc:sldMk cId="765175575" sldId="348"/>
        </pc:sldMkLst>
      </pc:sldChg>
      <pc:sldChg chg="modSp del mod modNotesTx">
        <pc:chgData name="Judson Santiago" userId="ebb108da2f256286" providerId="LiveId" clId="{CE8F1011-C10D-4970-AA33-1004BF63549E}" dt="2022-08-19T13:15:00.834" v="2884" actId="47"/>
        <pc:sldMkLst>
          <pc:docMk/>
          <pc:sldMk cId="920249768" sldId="348"/>
        </pc:sldMkLst>
        <pc:spChg chg="mod">
          <ac:chgData name="Judson Santiago" userId="ebb108da2f256286" providerId="LiveId" clId="{CE8F1011-C10D-4970-AA33-1004BF63549E}" dt="2022-08-11T14:59:44.245" v="1738" actId="6549"/>
          <ac:spMkLst>
            <pc:docMk/>
            <pc:sldMk cId="920249768" sldId="348"/>
            <ac:spMk id="3" creationId="{333424D3-F4A7-473B-8C52-B4B6309A3C87}"/>
          </ac:spMkLst>
        </pc:spChg>
        <pc:spChg chg="mod">
          <ac:chgData name="Judson Santiago" userId="ebb108da2f256286" providerId="LiveId" clId="{CE8F1011-C10D-4970-AA33-1004BF63549E}" dt="2022-08-19T13:14:42.537" v="2883" actId="403"/>
          <ac:spMkLst>
            <pc:docMk/>
            <pc:sldMk cId="920249768" sldId="348"/>
            <ac:spMk id="6" creationId="{00000000-0000-0000-0000-000000000000}"/>
          </ac:spMkLst>
        </pc:spChg>
        <pc:spChg chg="mod">
          <ac:chgData name="Judson Santiago" userId="ebb108da2f256286" providerId="LiveId" clId="{CE8F1011-C10D-4970-AA33-1004BF63549E}" dt="2022-08-12T17:31:10.812" v="2556" actId="20577"/>
          <ac:spMkLst>
            <pc:docMk/>
            <pc:sldMk cId="920249768" sldId="348"/>
            <ac:spMk id="8" creationId="{836DDDD1-D224-7A85-4A9A-74BE370013F8}"/>
          </ac:spMkLst>
        </pc:spChg>
        <pc:spChg chg="mod">
          <ac:chgData name="Judson Santiago" userId="ebb108da2f256286" providerId="LiveId" clId="{CE8F1011-C10D-4970-AA33-1004BF63549E}" dt="2022-08-12T17:31:16.532" v="2557" actId="14100"/>
          <ac:spMkLst>
            <pc:docMk/>
            <pc:sldMk cId="920249768" sldId="348"/>
            <ac:spMk id="9" creationId="{0CCCD783-6188-E392-6ABF-D19E044BFCD2}"/>
          </ac:spMkLst>
        </pc:spChg>
        <pc:grpChg chg="mod">
          <ac:chgData name="Judson Santiago" userId="ebb108da2f256286" providerId="LiveId" clId="{CE8F1011-C10D-4970-AA33-1004BF63549E}" dt="2022-08-11T14:53:24.771" v="1668" actId="1076"/>
          <ac:grpSpMkLst>
            <pc:docMk/>
            <pc:sldMk cId="920249768" sldId="348"/>
            <ac:grpSpMk id="10" creationId="{8680A0E8-EEAB-81B5-4A81-8231F2989354}"/>
          </ac:grpSpMkLst>
        </pc:grpChg>
      </pc:sldChg>
      <pc:sldChg chg="addSp delSp modSp add mod modNotesTx">
        <pc:chgData name="Judson Santiago" userId="ebb108da2f256286" providerId="LiveId" clId="{CE8F1011-C10D-4970-AA33-1004BF63549E}" dt="2022-08-19T13:18:01.840" v="3081" actId="14100"/>
        <pc:sldMkLst>
          <pc:docMk/>
          <pc:sldMk cId="1432109946" sldId="349"/>
        </pc:sldMkLst>
        <pc:spChg chg="mod">
          <ac:chgData name="Judson Santiago" userId="ebb108da2f256286" providerId="LiveId" clId="{CE8F1011-C10D-4970-AA33-1004BF63549E}" dt="2022-08-19T13:15:55.399" v="2996" actId="1036"/>
          <ac:spMkLst>
            <pc:docMk/>
            <pc:sldMk cId="1432109946" sldId="349"/>
            <ac:spMk id="6" creationId="{00000000-0000-0000-0000-000000000000}"/>
          </ac:spMkLst>
        </pc:spChg>
        <pc:spChg chg="mod topLvl">
          <ac:chgData name="Judson Santiago" userId="ebb108da2f256286" providerId="LiveId" clId="{CE8F1011-C10D-4970-AA33-1004BF63549E}" dt="2022-08-19T13:18:01.840" v="3081" actId="14100"/>
          <ac:spMkLst>
            <pc:docMk/>
            <pc:sldMk cId="1432109946" sldId="349"/>
            <ac:spMk id="8" creationId="{836DDDD1-D224-7A85-4A9A-74BE370013F8}"/>
          </ac:spMkLst>
        </pc:spChg>
        <pc:spChg chg="mod topLvl">
          <ac:chgData name="Judson Santiago" userId="ebb108da2f256286" providerId="LiveId" clId="{CE8F1011-C10D-4970-AA33-1004BF63549E}" dt="2022-08-19T13:17:57.446" v="3080" actId="14100"/>
          <ac:spMkLst>
            <pc:docMk/>
            <pc:sldMk cId="1432109946" sldId="349"/>
            <ac:spMk id="9" creationId="{0CCCD783-6188-E392-6ABF-D19E044BFCD2}"/>
          </ac:spMkLst>
        </pc:spChg>
        <pc:grpChg chg="del">
          <ac:chgData name="Judson Santiago" userId="ebb108da2f256286" providerId="LiveId" clId="{CE8F1011-C10D-4970-AA33-1004BF63549E}" dt="2022-08-19T13:11:16.651" v="2826" actId="478"/>
          <ac:grpSpMkLst>
            <pc:docMk/>
            <pc:sldMk cId="1432109946" sldId="349"/>
            <ac:grpSpMk id="4" creationId="{99E832F3-B53D-55DA-2997-E63934DF2FCD}"/>
          </ac:grpSpMkLst>
        </pc:grpChg>
        <pc:grpChg chg="del mod">
          <ac:chgData name="Judson Santiago" userId="ebb108da2f256286" providerId="LiveId" clId="{CE8F1011-C10D-4970-AA33-1004BF63549E}" dt="2022-08-19T13:12:46.016" v="2836" actId="165"/>
          <ac:grpSpMkLst>
            <pc:docMk/>
            <pc:sldMk cId="1432109946" sldId="349"/>
            <ac:grpSpMk id="10" creationId="{8680A0E8-EEAB-81B5-4A81-8231F2989354}"/>
          </ac:grpSpMkLst>
        </pc:grpChg>
        <pc:grpChg chg="add mod">
          <ac:chgData name="Judson Santiago" userId="ebb108da2f256286" providerId="LiveId" clId="{CE8F1011-C10D-4970-AA33-1004BF63549E}" dt="2022-08-19T13:13:25.344" v="2872" actId="1038"/>
          <ac:grpSpMkLst>
            <pc:docMk/>
            <pc:sldMk cId="1432109946" sldId="349"/>
            <ac:grpSpMk id="11" creationId="{4E2735A9-332C-F37B-631A-7F667C6576F3}"/>
          </ac:grpSpMkLst>
        </pc:grpChg>
      </pc:sldChg>
      <pc:sldChg chg="addSp delSp modSp add mod modNotesTx">
        <pc:chgData name="Judson Santiago" userId="ebb108da2f256286" providerId="LiveId" clId="{CE8F1011-C10D-4970-AA33-1004BF63549E}" dt="2022-08-19T13:31:41.404" v="3264" actId="20577"/>
        <pc:sldMkLst>
          <pc:docMk/>
          <pc:sldMk cId="1640963843" sldId="350"/>
        </pc:sldMkLst>
        <pc:spChg chg="mod">
          <ac:chgData name="Judson Santiago" userId="ebb108da2f256286" providerId="LiveId" clId="{CE8F1011-C10D-4970-AA33-1004BF63549E}" dt="2022-08-19T13:31:41.404" v="3264" actId="20577"/>
          <ac:spMkLst>
            <pc:docMk/>
            <pc:sldMk cId="1640963843" sldId="350"/>
            <ac:spMk id="6" creationId="{00000000-0000-0000-0000-000000000000}"/>
          </ac:spMkLst>
        </pc:spChg>
        <pc:spChg chg="add del mod">
          <ac:chgData name="Judson Santiago" userId="ebb108da2f256286" providerId="LiveId" clId="{CE8F1011-C10D-4970-AA33-1004BF63549E}" dt="2022-08-19T13:11:53.145" v="2829" actId="478"/>
          <ac:spMkLst>
            <pc:docMk/>
            <pc:sldMk cId="1640963843" sldId="350"/>
            <ac:spMk id="12" creationId="{3300EED0-1E2E-7472-0C3E-8260019DC4DC}"/>
          </ac:spMkLst>
        </pc:spChg>
        <pc:spChg chg="mod">
          <ac:chgData name="Judson Santiago" userId="ebb108da2f256286" providerId="LiveId" clId="{CE8F1011-C10D-4970-AA33-1004BF63549E}" dt="2022-08-19T13:17:14.360" v="3060" actId="14100"/>
          <ac:spMkLst>
            <pc:docMk/>
            <pc:sldMk cId="1640963843" sldId="350"/>
            <ac:spMk id="14" creationId="{0471CAB5-D3A2-1963-F707-7619D263FB0A}"/>
          </ac:spMkLst>
        </pc:spChg>
        <pc:spChg chg="mod">
          <ac:chgData name="Judson Santiago" userId="ebb108da2f256286" providerId="LiveId" clId="{CE8F1011-C10D-4970-AA33-1004BF63549E}" dt="2022-08-19T13:17:43.822" v="3079" actId="1036"/>
          <ac:spMkLst>
            <pc:docMk/>
            <pc:sldMk cId="1640963843" sldId="350"/>
            <ac:spMk id="15" creationId="{8546EF91-9550-8A69-0906-6FF74F1CBA82}"/>
          </ac:spMkLst>
        </pc:spChg>
        <pc:grpChg chg="del">
          <ac:chgData name="Judson Santiago" userId="ebb108da2f256286" providerId="LiveId" clId="{CE8F1011-C10D-4970-AA33-1004BF63549E}" dt="2022-08-19T13:14:33.336" v="2881" actId="478"/>
          <ac:grpSpMkLst>
            <pc:docMk/>
            <pc:sldMk cId="1640963843" sldId="350"/>
            <ac:grpSpMk id="10" creationId="{8680A0E8-EEAB-81B5-4A81-8231F2989354}"/>
          </ac:grpSpMkLst>
        </pc:grpChg>
        <pc:grpChg chg="add mod">
          <ac:chgData name="Judson Santiago" userId="ebb108da2f256286" providerId="LiveId" clId="{CE8F1011-C10D-4970-AA33-1004BF63549E}" dt="2022-08-19T13:16:57.050" v="3056" actId="1076"/>
          <ac:grpSpMkLst>
            <pc:docMk/>
            <pc:sldMk cId="1640963843" sldId="350"/>
            <ac:grpSpMk id="13" creationId="{B08CC461-9412-33B2-CB23-54339453FB41}"/>
          </ac:grpSpMkLst>
        </pc:grpChg>
      </pc:sldChg>
      <pc:sldMasterChg chg="delSp mod modSldLayout">
        <pc:chgData name="Judson Santiago" userId="ebb108da2f256286" providerId="LiveId" clId="{CE8F1011-C10D-4970-AA33-1004BF63549E}" dt="2022-08-12T17:27:45.981" v="2547" actId="478"/>
        <pc:sldMasterMkLst>
          <pc:docMk/>
          <pc:sldMasterMk cId="0" sldId="2147483720"/>
        </pc:sldMasterMkLst>
        <pc:grpChg chg="del">
          <ac:chgData name="Judson Santiago" userId="ebb108da2f256286" providerId="LiveId" clId="{CE8F1011-C10D-4970-AA33-1004BF63549E}" dt="2022-08-12T17:27:45.981" v="2547" actId="478"/>
          <ac:grpSpMkLst>
            <pc:docMk/>
            <pc:sldMasterMk cId="0" sldId="2147483720"/>
            <ac:grpSpMk id="2" creationId="{7C3860F4-C9F7-4299-A697-AEA01C42E208}"/>
          </ac:grpSpMkLst>
        </pc:grpChg>
        <pc:sldLayoutChg chg="modSp">
          <pc:chgData name="Judson Santiago" userId="ebb108da2f256286" providerId="LiveId" clId="{CE8F1011-C10D-4970-AA33-1004BF63549E}" dt="2022-08-08T13:03:08.718" v="178" actId="255"/>
          <pc:sldLayoutMkLst>
            <pc:docMk/>
            <pc:sldMasterMk cId="0" sldId="2147483720"/>
            <pc:sldLayoutMk cId="0" sldId="2147483721"/>
          </pc:sldLayoutMkLst>
          <pc:spChg chg="mod">
            <ac:chgData name="Judson Santiago" userId="ebb108da2f256286" providerId="LiveId" clId="{CE8F1011-C10D-4970-AA33-1004BF63549E}" dt="2022-08-08T13:03:08.718" v="178" actId="255"/>
            <ac:spMkLst>
              <pc:docMk/>
              <pc:sldMasterMk cId="0" sldId="2147483720"/>
              <pc:sldLayoutMk cId="0" sldId="2147483721"/>
              <ac:spMk id="9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57FC9-8E1D-4A40-BFF1-0E630693B1AB}" type="datetimeFigureOut">
              <a:rPr lang="pt-BR" smtClean="0"/>
              <a:pPr/>
              <a:t>20/08/2022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34A8D-C5BE-432D-90D0-92D67DD437A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29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 aula de hoje veremos a relação entre classes e os tipos primitivos da linguagem C++. Veremos como declarar classes e mais um importante conceito da POO, o conceito de encapsulamento.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81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Encapsulamento é um conceito que nós conhecemos: analogia com uma bateria. A bateria contém produtos químicos dentro que não precisamos conhecer. Ela possui uma interface que fornece energia.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243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Uma classe é tipicamente declarada em um arquivo de inclusão (.h) e os métodos definidos em um arquivo fonte (.</a:t>
            </a:r>
            <a:r>
              <a:rPr lang="pt-BR" err="1"/>
              <a:t>cpp</a:t>
            </a:r>
            <a:r>
              <a:rPr lang="pt-BR"/>
              <a:t>). O exemplo não deve ser usado como modelo pois ainda faltam algumas coisas (construtores e destrutores).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645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protótipos das funções membro são suficientes para definir a interface da classe. A definição dessas funções normalmente é feita em um arquivo .</a:t>
            </a:r>
            <a:r>
              <a:rPr lang="pt-BR" err="1"/>
              <a:t>cpp</a:t>
            </a:r>
            <a:r>
              <a:rPr lang="pt-BR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663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Focar no uso dos métodos. Na próxima aula exploraremos em mais detalhes a separação dos arquivos .h e .</a:t>
            </a:r>
            <a:r>
              <a:rPr lang="pt-BR" dirty="0" err="1"/>
              <a:t>cpp</a:t>
            </a:r>
            <a:r>
              <a:rPr lang="pt-BR" dirty="0"/>
              <a:t>.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8495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» Mostrar exemplo de implementação da classe no </a:t>
            </a:r>
            <a:r>
              <a:rPr lang="pt-BR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Material de Apoio 02. 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632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encapsulamento o segundo pilar da orientação a objetos. Ele fornece proteção aos dados, que só podem ser modificados através dos métodos que compõem a sua interface pública.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769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Apoie a criação do curso e essa ideia de ter conteúdos construídos pensando na profundidade, qualidade, didática.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392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imagem abaixo é um objeto da classe carro. Ele possui dados e funções características de um carro.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6087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Uma classe representa vários objetos e une os dados e funções necessários para representa-los. Ao dizer que um objeto é do tipo carro, isso nos leva a uma reflexão: espera, então uma classe é um tipo?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545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 tipo possui uma representação (dados) e um conjunto de operações associadas (funções). As funções são construídas para operar em cima da representação particular dos dados para aquele tipo. A função soma acima só sabe trabalhar com pontos flutuantes. Precisamos de outra função soma para operar com números inteiros, porque o tipo inteiro possui uma representação diferente dos ponto-flutuantes. </a:t>
            </a:r>
            <a:br>
              <a:rPr lang="pt-BR" dirty="0"/>
            </a:br>
            <a:r>
              <a:rPr lang="pt-BR" dirty="0"/>
              <a:t>* Se você não lembra ou não sabe do que eu estou falando, veja as aulas de tipos Inteiros e Ponto-flutuantes do curso de Programação de Computadores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7751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 como registros, uma classe define um novo tipo. Quando se define uma classe Carro cria-se um novo tipo, para o qual pode-se criar variáveis.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6215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Antes de vermos a definição da classe, vamos ver alguns detalhes dessa declaração.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76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Usando a interface da classe, eu garanto que as alterações dos atributos serão feitas corretamente. Então, em vez de modificar diretamente a variável horas, eu chamo o método jogar. O método vai sempre acrescentar a quantidade de horas jogadas, em vez de substituir o valor corrente.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751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resto do programa só tem acesso aos atributos pela chamada de um dos métodos.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02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Essa proteção dos atributos obtida através dos métodos é outro pilar da orientação a objetos, que é chamado encapsulamento. A ocultação de dados (</a:t>
            </a:r>
            <a:r>
              <a:rPr lang="pt-BR" i="1" dirty="0"/>
              <a:t>data </a:t>
            </a:r>
            <a:r>
              <a:rPr lang="pt-BR" i="1" dirty="0" err="1"/>
              <a:t>hiding</a:t>
            </a:r>
            <a:r>
              <a:rPr lang="pt-BR" dirty="0"/>
              <a:t>) é um tipo de encapsulamento. Nenhuma função externa a classe, nem a função principal do programa, vai poder alterar diretamente os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557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gradFill rotWithShape="1">
          <a:gsLst>
            <a:gs pos="0">
              <a:schemeClr val="bg1">
                <a:shade val="100000"/>
                <a:satMod val="150000"/>
              </a:schemeClr>
            </a:gs>
            <a:gs pos="40000">
              <a:schemeClr val="bg1">
                <a:shade val="90000"/>
                <a:satMod val="37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7D388C9-C7C1-894F-9A81-24402E22B455}"/>
              </a:ext>
            </a:extLst>
          </p:cNvPr>
          <p:cNvSpPr/>
          <p:nvPr userDrawn="1"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pic>
        <p:nvPicPr>
          <p:cNvPr id="14" name="Picture 3" descr="Rede de tecnologia iluminada em uma tela de fundo escura">
            <a:extLst>
              <a:ext uri="{FF2B5EF4-FFF2-40B4-BE49-F238E27FC236}">
                <a16:creationId xmlns:a16="http://schemas.microsoft.com/office/drawing/2014/main" id="{F91EF6AA-B59B-45ED-AE25-30BF20D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t="22329"/>
          <a:stretch/>
        </p:blipFill>
        <p:spPr>
          <a:xfrm flipH="1" flipV="1">
            <a:off x="487680" y="-3545"/>
            <a:ext cx="11704320" cy="6858000"/>
          </a:xfrm>
          <a:prstGeom prst="rect">
            <a:avLst/>
          </a:prstGeom>
        </p:spPr>
      </p:pic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8/20/2022</a:t>
            </a:fld>
            <a:endParaRPr lang="en-US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 hasCustomPrompt="1"/>
          </p:nvPr>
        </p:nvSpPr>
        <p:spPr>
          <a:xfrm>
            <a:off x="1219200" y="2462008"/>
            <a:ext cx="10363200" cy="1975104"/>
          </a:xfrm>
        </p:spPr>
        <p:txBody>
          <a:bodyPr/>
          <a:lstStyle>
            <a:lvl1pPr marR="9144" algn="l">
              <a:defRPr sz="8000" b="1" cap="all" spc="0" baseline="0">
                <a:solidFill>
                  <a:schemeClr val="accent3">
                    <a:lumMod val="75000"/>
                  </a:schemeClr>
                </a:solidFill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pt-BR"/>
              <a:t>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219200" y="953248"/>
            <a:ext cx="10363200" cy="1508760"/>
          </a:xfrm>
        </p:spPr>
        <p:txBody>
          <a:bodyPr lIns="100584" t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56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dirty="0"/>
              <a:t>Clique para editar o estilo do subtítulo mestre</a:t>
            </a:r>
            <a:endParaRPr kumimoji="0" lang="en-US" dirty="0"/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3AAA65D9-AA2F-4799-86FB-8C676F7B1A25}"/>
              </a:ext>
            </a:extLst>
          </p:cNvPr>
          <p:cNvCxnSpPr>
            <a:cxnSpLocks/>
          </p:cNvCxnSpPr>
          <p:nvPr userDrawn="1"/>
        </p:nvCxnSpPr>
        <p:spPr>
          <a:xfrm>
            <a:off x="18000" y="-3545"/>
            <a:ext cx="0" cy="6861545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8/20/2022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9302824" cy="914400"/>
          </a:xfrm>
        </p:spPr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8/20/2022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0EEE48D-639D-454D-89A3-C9633874DFAD}"/>
              </a:ext>
            </a:extLst>
          </p:cNvPr>
          <p:cNvGrpSpPr/>
          <p:nvPr userDrawn="1"/>
        </p:nvGrpSpPr>
        <p:grpSpPr>
          <a:xfrm>
            <a:off x="10004156" y="100739"/>
            <a:ext cx="2084522" cy="1573078"/>
            <a:chOff x="10004156" y="100739"/>
            <a:chExt cx="2084522" cy="1573078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0867D48C-FFEA-41B3-A634-F609192ECB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/>
            </a:blip>
            <a:srcRect l="54593" t="1467" r="34027" b="75632"/>
            <a:stretch/>
          </p:blipFill>
          <p:spPr>
            <a:xfrm>
              <a:off x="10004156" y="100739"/>
              <a:ext cx="2084522" cy="1573078"/>
            </a:xfrm>
            <a:prstGeom prst="rect">
              <a:avLst/>
            </a:prstGeom>
            <a:ln>
              <a:noFill/>
            </a:ln>
            <a:effectLst>
              <a:softEdge rad="107950"/>
            </a:effectLst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6EA95F0-3203-4A86-BFB4-5EEC7F2E2BF1}"/>
                </a:ext>
              </a:extLst>
            </p:cNvPr>
            <p:cNvSpPr/>
            <p:nvPr userDrawn="1"/>
          </p:nvSpPr>
          <p:spPr>
            <a:xfrm>
              <a:off x="10046776" y="135610"/>
              <a:ext cx="2018655" cy="1487837"/>
            </a:xfrm>
            <a:prstGeom prst="roundRect">
              <a:avLst/>
            </a:prstGeom>
            <a:no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8693224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8/20/2022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8/20/2022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8998024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8/20/2022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8693224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B41ABA4E-CD72-497B-97AA-7213B3980F60}" type="datetimeFigureOut">
              <a:rPr lang="en-US" smtClean="0"/>
              <a:pPr/>
              <a:t>8/20/2022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kumimoji="0" lang="en-US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53DC915-77D7-4EDF-9B3F-19B210871055}"/>
              </a:ext>
            </a:extLst>
          </p:cNvPr>
          <p:cNvSpPr/>
          <p:nvPr userDrawn="1"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41FB2FF-7F9A-4BA1-AA40-8F04AF1B59F9}"/>
              </a:ext>
            </a:extLst>
          </p:cNvPr>
          <p:cNvCxnSpPr>
            <a:cxnSpLocks/>
          </p:cNvCxnSpPr>
          <p:nvPr userDrawn="1"/>
        </p:nvCxnSpPr>
        <p:spPr>
          <a:xfrm>
            <a:off x="18000" y="-3545"/>
            <a:ext cx="0" cy="6861545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4" r:id="rId3"/>
    <p:sldLayoutId id="2147483726" r:id="rId4"/>
    <p:sldLayoutId id="2147483727" r:id="rId5"/>
    <p:sldLayoutId id="2147483728" r:id="rId6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jpe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pn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E5EE7-FE4A-4A47-864C-DEC085BDD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2462008"/>
            <a:ext cx="10363200" cy="1975104"/>
          </a:xfrm>
        </p:spPr>
        <p:txBody>
          <a:bodyPr/>
          <a:lstStyle/>
          <a:p>
            <a:r>
              <a:rPr lang="pt-BR" sz="9600" dirty="0"/>
              <a:t>Classes</a:t>
            </a:r>
            <a:endParaRPr lang="pt-BR" sz="8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262B07-020E-442B-B138-1CD8DEEC9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953248"/>
            <a:ext cx="10363200" cy="1357285"/>
          </a:xfrm>
        </p:spPr>
        <p:txBody>
          <a:bodyPr>
            <a:normAutofit/>
          </a:bodyPr>
          <a:lstStyle/>
          <a:p>
            <a:r>
              <a:rPr lang="pt-BR" dirty="0"/>
              <a:t>Programação Orientada a Objetos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ED719F9-F6BA-4D0B-92C1-24C8C72CE235}"/>
              </a:ext>
            </a:extLst>
          </p:cNvPr>
          <p:cNvGrpSpPr/>
          <p:nvPr/>
        </p:nvGrpSpPr>
        <p:grpSpPr>
          <a:xfrm>
            <a:off x="1474653" y="4077072"/>
            <a:ext cx="3508697" cy="1446550"/>
            <a:chOff x="1289721" y="4955245"/>
            <a:chExt cx="3508697" cy="1446550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1F7B0E7F-621A-4203-8C73-470D7F5E0EB5}"/>
                </a:ext>
              </a:extLst>
            </p:cNvPr>
            <p:cNvSpPr txBox="1"/>
            <p:nvPr/>
          </p:nvSpPr>
          <p:spPr>
            <a:xfrm>
              <a:off x="2649863" y="4955245"/>
              <a:ext cx="2148555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800" b="1" dirty="0">
                  <a:solidFill>
                    <a:schemeClr val="accent3">
                      <a:lumMod val="75000"/>
                    </a:schemeClr>
                  </a:solidFill>
                  <a:latin typeface="+mj-lt"/>
                </a:rPr>
                <a:t>C++</a:t>
              </a:r>
            </a:p>
          </p:txBody>
        </p: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EE5A08CD-6B16-4E89-94DC-054967EDA56D}"/>
                </a:ext>
              </a:extLst>
            </p:cNvPr>
            <p:cNvGrpSpPr/>
            <p:nvPr/>
          </p:nvGrpSpPr>
          <p:grpSpPr>
            <a:xfrm rot="610185">
              <a:off x="1289721" y="4961471"/>
              <a:ext cx="1041673" cy="1220489"/>
              <a:chOff x="2225159" y="3511513"/>
              <a:chExt cx="1041673" cy="1220489"/>
            </a:xfrm>
          </p:grpSpPr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53C5D22-6F4A-4EB9-B4EE-F237819FB6CE}"/>
                  </a:ext>
                </a:extLst>
              </p:cNvPr>
              <p:cNvSpPr txBox="1"/>
              <p:nvPr/>
            </p:nvSpPr>
            <p:spPr>
              <a:xfrm rot="20013576">
                <a:off x="2387214" y="3511513"/>
                <a:ext cx="76815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5400" dirty="0">
                    <a:solidFill>
                      <a:schemeClr val="accent3">
                        <a:lumMod val="75000"/>
                      </a:schemeClr>
                    </a:solidFill>
                    <a:latin typeface="Brush Script MT" panose="03060802040406070304" pitchFamily="66" charset="0"/>
                  </a:rPr>
                  <a:t>em</a:t>
                </a:r>
                <a:endParaRPr lang="pt-BR" sz="3600" dirty="0">
                  <a:solidFill>
                    <a:schemeClr val="accent3">
                      <a:lumMod val="75000"/>
                    </a:schemeClr>
                  </a:solidFill>
                  <a:latin typeface="Brush Script MT" panose="03060802040406070304" pitchFamily="66" charset="0"/>
                </a:endParaRPr>
              </a:p>
            </p:txBody>
          </p:sp>
          <p:sp>
            <p:nvSpPr>
              <p:cNvPr id="8" name="Forma Livre: Forma 8">
                <a:extLst>
                  <a:ext uri="{FF2B5EF4-FFF2-40B4-BE49-F238E27FC236}">
                    <a16:creationId xmlns:a16="http://schemas.microsoft.com/office/drawing/2014/main" id="{58632245-4B20-4474-8F1B-8AC505E2AE36}"/>
                  </a:ext>
                </a:extLst>
              </p:cNvPr>
              <p:cNvSpPr/>
              <p:nvPr/>
            </p:nvSpPr>
            <p:spPr>
              <a:xfrm rot="650691">
                <a:off x="2225159" y="4093957"/>
                <a:ext cx="1041673" cy="638045"/>
              </a:xfrm>
              <a:custGeom>
                <a:avLst/>
                <a:gdLst>
                  <a:gd name="connsiteX0" fmla="*/ 0 w 1150241"/>
                  <a:gd name="connsiteY0" fmla="*/ 285491 h 744760"/>
                  <a:gd name="connsiteX1" fmla="*/ 82752 w 1150241"/>
                  <a:gd name="connsiteY1" fmla="*/ 326867 h 744760"/>
                  <a:gd name="connsiteX2" fmla="*/ 289629 w 1150241"/>
                  <a:gd name="connsiteY2" fmla="*/ 575120 h 744760"/>
                  <a:gd name="connsiteX3" fmla="*/ 372381 w 1150241"/>
                  <a:gd name="connsiteY3" fmla="*/ 744760 h 744760"/>
                  <a:gd name="connsiteX4" fmla="*/ 724073 w 1150241"/>
                  <a:gd name="connsiteY4" fmla="*/ 227565 h 744760"/>
                  <a:gd name="connsiteX5" fmla="*/ 993014 w 1150241"/>
                  <a:gd name="connsiteY5" fmla="*/ 53788 h 744760"/>
                  <a:gd name="connsiteX6" fmla="*/ 1150241 w 1150241"/>
                  <a:gd name="connsiteY6" fmla="*/ 0 h 744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50241" h="744760">
                    <a:moveTo>
                      <a:pt x="0" y="285491"/>
                    </a:moveTo>
                    <a:cubicBezTo>
                      <a:pt x="27584" y="299283"/>
                      <a:pt x="57899" y="308607"/>
                      <a:pt x="82752" y="326867"/>
                    </a:cubicBezTo>
                    <a:cubicBezTo>
                      <a:pt x="190700" y="406175"/>
                      <a:pt x="228974" y="455494"/>
                      <a:pt x="289629" y="575120"/>
                    </a:cubicBezTo>
                    <a:cubicBezTo>
                      <a:pt x="382587" y="758455"/>
                      <a:pt x="304272" y="690274"/>
                      <a:pt x="372381" y="744760"/>
                    </a:cubicBezTo>
                    <a:cubicBezTo>
                      <a:pt x="476228" y="518737"/>
                      <a:pt x="491757" y="454641"/>
                      <a:pt x="724073" y="227565"/>
                    </a:cubicBezTo>
                    <a:cubicBezTo>
                      <a:pt x="800401" y="152959"/>
                      <a:pt x="898863" y="104063"/>
                      <a:pt x="993014" y="53788"/>
                    </a:cubicBezTo>
                    <a:cubicBezTo>
                      <a:pt x="1041875" y="27697"/>
                      <a:pt x="1150241" y="0"/>
                      <a:pt x="1150241" y="0"/>
                    </a:cubicBezTo>
                  </a:path>
                </a:pathLst>
              </a:custGeom>
              <a:noFill/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0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0671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AB9B9-DC9A-44A3-A0EE-9AAED9CF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Encapsulamento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5AC5B1-9556-4C39-9D0B-D3DAE563C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classe fornece:</a:t>
            </a:r>
          </a:p>
          <a:p>
            <a:pPr lvl="1"/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Encapsulamento</a:t>
            </a:r>
            <a:r>
              <a:rPr lang="pt-BR" dirty="0"/>
              <a:t> dos atributos</a:t>
            </a:r>
            <a:endParaRPr lang="pt-B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Interface</a:t>
            </a:r>
            <a:r>
              <a:rPr lang="pt-BR" dirty="0"/>
              <a:t> através dos métodos</a:t>
            </a:r>
            <a:endParaRPr lang="pt-B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/>
            <a:endParaRPr lang="pt-BR" dirty="0"/>
          </a:p>
        </p:txBody>
      </p: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C3417218-70B9-49B5-9E7F-A2796C55325F}"/>
              </a:ext>
            </a:extLst>
          </p:cNvPr>
          <p:cNvGrpSpPr/>
          <p:nvPr/>
        </p:nvGrpSpPr>
        <p:grpSpPr>
          <a:xfrm>
            <a:off x="3071664" y="3573016"/>
            <a:ext cx="1287426" cy="2405975"/>
            <a:chOff x="2559107" y="3514530"/>
            <a:chExt cx="1287426" cy="2405975"/>
          </a:xfrm>
        </p:grpSpPr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F309E4C-2D77-4A4F-B9AD-48B6496BDB72}"/>
                </a:ext>
              </a:extLst>
            </p:cNvPr>
            <p:cNvSpPr txBox="1"/>
            <p:nvPr/>
          </p:nvSpPr>
          <p:spPr>
            <a:xfrm>
              <a:off x="2783632" y="3514530"/>
              <a:ext cx="851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/>
                <a:t>Bateria</a:t>
              </a:r>
            </a:p>
          </p:txBody>
        </p:sp>
        <p:sp>
          <p:nvSpPr>
            <p:cNvPr id="24" name="Retângulo: Cantos Diagonais Arredondados 23">
              <a:extLst>
                <a:ext uri="{FF2B5EF4-FFF2-40B4-BE49-F238E27FC236}">
                  <a16:creationId xmlns:a16="http://schemas.microsoft.com/office/drawing/2014/main" id="{549D1B77-11FC-4713-BF8F-592C1D812FF4}"/>
                </a:ext>
              </a:extLst>
            </p:cNvPr>
            <p:cNvSpPr/>
            <p:nvPr/>
          </p:nvSpPr>
          <p:spPr>
            <a:xfrm>
              <a:off x="2680304" y="4166970"/>
              <a:ext cx="144016" cy="161820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: Cantos Diagonais Arredondados 25">
              <a:extLst>
                <a:ext uri="{FF2B5EF4-FFF2-40B4-BE49-F238E27FC236}">
                  <a16:creationId xmlns:a16="http://schemas.microsoft.com/office/drawing/2014/main" id="{C2D2E89D-CBA4-4D6F-8CF8-B968F8B6BA5C}"/>
                </a:ext>
              </a:extLst>
            </p:cNvPr>
            <p:cNvSpPr/>
            <p:nvPr/>
          </p:nvSpPr>
          <p:spPr>
            <a:xfrm>
              <a:off x="3701416" y="4165329"/>
              <a:ext cx="144016" cy="161820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Seta: para Baixo 20">
              <a:extLst>
                <a:ext uri="{FF2B5EF4-FFF2-40B4-BE49-F238E27FC236}">
                  <a16:creationId xmlns:a16="http://schemas.microsoft.com/office/drawing/2014/main" id="{11B57370-A8D5-4882-B268-7CF2E70B735E}"/>
                </a:ext>
              </a:extLst>
            </p:cNvPr>
            <p:cNvSpPr/>
            <p:nvPr/>
          </p:nvSpPr>
          <p:spPr>
            <a:xfrm>
              <a:off x="2816349" y="4562621"/>
              <a:ext cx="414248" cy="619271"/>
            </a:xfrm>
            <a:prstGeom prst="down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Seta: para Baixo 28">
              <a:extLst>
                <a:ext uri="{FF2B5EF4-FFF2-40B4-BE49-F238E27FC236}">
                  <a16:creationId xmlns:a16="http://schemas.microsoft.com/office/drawing/2014/main" id="{679D2B0A-B4FD-4952-95EB-1BEB1D01EAA1}"/>
                </a:ext>
              </a:extLst>
            </p:cNvPr>
            <p:cNvSpPr/>
            <p:nvPr/>
          </p:nvSpPr>
          <p:spPr>
            <a:xfrm rot="10800000">
              <a:off x="3218617" y="4556377"/>
              <a:ext cx="414248" cy="622235"/>
            </a:xfrm>
            <a:prstGeom prst="down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" name="Conector: Curvo 5">
              <a:extLst>
                <a:ext uri="{FF2B5EF4-FFF2-40B4-BE49-F238E27FC236}">
                  <a16:creationId xmlns:a16="http://schemas.microsoft.com/office/drawing/2014/main" id="{1E7AE116-ED24-4EA5-80C9-37173E0ABFD8}"/>
                </a:ext>
              </a:extLst>
            </p:cNvPr>
            <p:cNvCxnSpPr>
              <a:cxnSpLocks/>
              <a:stCxn id="24" idx="2"/>
              <a:endCxn id="28" idx="2"/>
            </p:cNvCxnSpPr>
            <p:nvPr/>
          </p:nvCxnSpPr>
          <p:spPr>
            <a:xfrm rot="10800000" flipV="1">
              <a:off x="2559108" y="4247879"/>
              <a:ext cx="121197" cy="1341467"/>
            </a:xfrm>
            <a:prstGeom prst="curvedConnector3">
              <a:avLst>
                <a:gd name="adj1" fmla="val 476281"/>
              </a:avLst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: Curvo 29">
              <a:extLst>
                <a:ext uri="{FF2B5EF4-FFF2-40B4-BE49-F238E27FC236}">
                  <a16:creationId xmlns:a16="http://schemas.microsoft.com/office/drawing/2014/main" id="{A01637D2-947F-426F-9001-646561F7CD4F}"/>
                </a:ext>
              </a:extLst>
            </p:cNvPr>
            <p:cNvCxnSpPr>
              <a:cxnSpLocks/>
              <a:stCxn id="26" idx="0"/>
              <a:endCxn id="28" idx="0"/>
            </p:cNvCxnSpPr>
            <p:nvPr/>
          </p:nvCxnSpPr>
          <p:spPr>
            <a:xfrm>
              <a:off x="3845432" y="4246239"/>
              <a:ext cx="1101" cy="1343108"/>
            </a:xfrm>
            <a:prstGeom prst="curvedConnector3">
              <a:avLst>
                <a:gd name="adj1" fmla="val 45736331"/>
              </a:avLst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tângulo: Cantos Superiores Arredondados 27">
              <a:extLst>
                <a:ext uri="{FF2B5EF4-FFF2-40B4-BE49-F238E27FC236}">
                  <a16:creationId xmlns:a16="http://schemas.microsoft.com/office/drawing/2014/main" id="{7DAA9685-B465-4A92-9185-777EEFF1D91C}"/>
                </a:ext>
              </a:extLst>
            </p:cNvPr>
            <p:cNvSpPr/>
            <p:nvPr/>
          </p:nvSpPr>
          <p:spPr>
            <a:xfrm>
              <a:off x="2559107" y="5258188"/>
              <a:ext cx="1287426" cy="662317"/>
            </a:xfrm>
            <a:prstGeom prst="round2SameRect">
              <a:avLst>
                <a:gd name="adj1" fmla="val 18221"/>
                <a:gd name="adj2" fmla="val 20662"/>
              </a:avLst>
            </a:prstGeom>
            <a:solidFill>
              <a:schemeClr val="accent6">
                <a:lumMod val="50000"/>
                <a:alpha val="5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400"/>
                <a:t>Dispositivo</a:t>
              </a:r>
              <a:br>
                <a:rPr lang="pt-BR" sz="1400"/>
              </a:br>
              <a:r>
                <a:rPr lang="pt-BR" sz="1400"/>
                <a:t>Eletrônico</a:t>
              </a:r>
            </a:p>
          </p:txBody>
        </p:sp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0F18352C-98BF-4E96-8DEC-A6FA089DD646}"/>
                </a:ext>
              </a:extLst>
            </p:cNvPr>
            <p:cNvGrpSpPr/>
            <p:nvPr/>
          </p:nvGrpSpPr>
          <p:grpSpPr>
            <a:xfrm>
              <a:off x="2783698" y="3789040"/>
              <a:ext cx="958340" cy="916040"/>
              <a:chOff x="2783698" y="3789040"/>
              <a:chExt cx="958340" cy="916040"/>
            </a:xfrm>
          </p:grpSpPr>
          <p:pic>
            <p:nvPicPr>
              <p:cNvPr id="22" name="Gráfico 21" descr="Bateria Cheia com preenchimento sólido">
                <a:extLst>
                  <a:ext uri="{FF2B5EF4-FFF2-40B4-BE49-F238E27FC236}">
                    <a16:creationId xmlns:a16="http://schemas.microsoft.com/office/drawing/2014/main" id="{04A53322-2B04-4D64-9AFF-EAA4027EC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783698" y="3789040"/>
                <a:ext cx="958340" cy="914400"/>
              </a:xfrm>
              <a:prstGeom prst="rect">
                <a:avLst/>
              </a:prstGeom>
            </p:spPr>
          </p:pic>
          <p:pic>
            <p:nvPicPr>
              <p:cNvPr id="49" name="Gráfico 48" descr="Bateria com preenchimento sólido">
                <a:extLst>
                  <a:ext uri="{FF2B5EF4-FFF2-40B4-BE49-F238E27FC236}">
                    <a16:creationId xmlns:a16="http://schemas.microsoft.com/office/drawing/2014/main" id="{286FC9DB-ECE7-4D39-A0FA-3620F6179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791491" y="3790680"/>
                <a:ext cx="942755" cy="914400"/>
              </a:xfrm>
              <a:prstGeom prst="rect">
                <a:avLst/>
              </a:prstGeom>
            </p:spPr>
          </p:pic>
        </p:grp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060D1B57-1DCD-4438-B255-31005AFEDFBB}"/>
              </a:ext>
            </a:extLst>
          </p:cNvPr>
          <p:cNvGrpSpPr/>
          <p:nvPr/>
        </p:nvGrpSpPr>
        <p:grpSpPr>
          <a:xfrm>
            <a:off x="6396988" y="3175869"/>
            <a:ext cx="4210386" cy="2906713"/>
            <a:chOff x="2298619" y="3128788"/>
            <a:chExt cx="4210386" cy="2906713"/>
          </a:xfrm>
        </p:grpSpPr>
        <p:sp>
          <p:nvSpPr>
            <p:cNvPr id="86" name="Retângulo: Cantos Arredondados 85">
              <a:extLst>
                <a:ext uri="{FF2B5EF4-FFF2-40B4-BE49-F238E27FC236}">
                  <a16:creationId xmlns:a16="http://schemas.microsoft.com/office/drawing/2014/main" id="{8BABFABA-D62E-4071-8CF8-1BBC37F75497}"/>
                </a:ext>
              </a:extLst>
            </p:cNvPr>
            <p:cNvSpPr/>
            <p:nvPr/>
          </p:nvSpPr>
          <p:spPr>
            <a:xfrm>
              <a:off x="2298619" y="3558803"/>
              <a:ext cx="4210386" cy="2476698"/>
            </a:xfrm>
            <a:prstGeom prst="roundRect">
              <a:avLst>
                <a:gd name="adj" fmla="val 8149"/>
              </a:avLst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ctr" anchorCtr="1"/>
            <a:lstStyle/>
            <a:p>
              <a:pPr algn="ctr"/>
              <a:endParaRPr lang="pt-BR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BD9CB238-D117-4A90-94C5-6271ABFB3DAF}"/>
                </a:ext>
              </a:extLst>
            </p:cNvPr>
            <p:cNvSpPr txBox="1"/>
            <p:nvPr/>
          </p:nvSpPr>
          <p:spPr>
            <a:xfrm>
              <a:off x="2749274" y="3789328"/>
              <a:ext cx="3448188" cy="201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20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Contém produtos químicos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000" dirty="0"/>
                <a:t>Detalhes desconhecidos</a:t>
              </a:r>
            </a:p>
            <a:p>
              <a:pPr marL="285750" indent="-285750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pt-BR" sz="2000" dirty="0"/>
                <a:t>Encapsulados para proteção</a:t>
              </a:r>
            </a:p>
            <a:p>
              <a:pPr>
                <a:spcAft>
                  <a:spcPts val="600"/>
                </a:spcAft>
              </a:pPr>
              <a:r>
                <a:rPr lang="pt-BR" sz="20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Interface fornece energia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000" dirty="0"/>
                <a:t>Dispositivos compatíveis</a:t>
              </a:r>
            </a:p>
          </p:txBody>
        </p:sp>
        <p:sp>
          <p:nvSpPr>
            <p:cNvPr id="88" name="Retângulo: Cantos Superiores Arredondados 87">
              <a:extLst>
                <a:ext uri="{FF2B5EF4-FFF2-40B4-BE49-F238E27FC236}">
                  <a16:creationId xmlns:a16="http://schemas.microsoft.com/office/drawing/2014/main" id="{89C598D8-A005-4419-92F8-3863C716E178}"/>
                </a:ext>
              </a:extLst>
            </p:cNvPr>
            <p:cNvSpPr/>
            <p:nvPr/>
          </p:nvSpPr>
          <p:spPr>
            <a:xfrm>
              <a:off x="3694103" y="3128788"/>
              <a:ext cx="1393484" cy="416635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6">
                <a:alpha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0" bIns="0" rtlCol="0" anchor="t" anchorCtr="1"/>
            <a:lstStyle/>
            <a:p>
              <a:pPr algn="ctr"/>
              <a:r>
                <a:rPr lang="pt-BR" sz="2000" dirty="0"/>
                <a:t>Bateria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11394118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 Classe Jogo</a:t>
            </a:r>
            <a:endParaRPr lang="pt-BR">
              <a:solidFill>
                <a:schemeClr val="tx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343472" y="1652394"/>
            <a:ext cx="98650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// declaração da classe Jogo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#include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&lt;</a:t>
            </a:r>
            <a:r>
              <a:rPr lang="pt-BR" sz="1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using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14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pt-BR" sz="1400" dirty="0">
                <a:latin typeface="Consolas" pitchFamily="49" charset="0"/>
                <a:cs typeface="Consolas" pitchFamily="49" charset="0"/>
              </a:rPr>
              <a:t>::</a:t>
            </a:r>
            <a:r>
              <a:rPr lang="pt-BR" sz="1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pt-BR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pt-BR" sz="1400" dirty="0">
              <a:solidFill>
                <a:schemeClr val="accent2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nome;                                              </a:t>
            </a:r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nome do jogo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preco;                                              </a:t>
            </a:r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preço do jogo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horas;                                                </a:t>
            </a:r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quantidade de horas jogadas</a:t>
            </a:r>
          </a:p>
          <a:p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custo;                                              </a:t>
            </a:r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valor por hora jogada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 {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(horas &gt; 0) custo = preco/horas; }   </a:t>
            </a:r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calcular custo da hora jogada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adquirir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&amp; titulo,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valor);        </a:t>
            </a:r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preencher informações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atualizar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valor);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</a:t>
            </a:r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atualizar preço do jogo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tempo);                                    </a:t>
            </a:r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registrar horas jogadas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    </a:t>
            </a:r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mostrar informações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pt-BR" sz="1400" dirty="0">
              <a:solidFill>
                <a:schemeClr val="tx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33424D3-F4A7-473B-8C52-B4B6309A3C87}"/>
              </a:ext>
            </a:extLst>
          </p:cNvPr>
          <p:cNvSpPr txBox="1"/>
          <p:nvPr/>
        </p:nvSpPr>
        <p:spPr>
          <a:xfrm>
            <a:off x="403871" y="6483429"/>
            <a:ext cx="1113750" cy="374571"/>
          </a:xfrm>
          <a:prstGeom prst="round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r>
              <a:rPr lang="pt-BR" dirty="0"/>
              <a:t>» </a:t>
            </a:r>
            <a:r>
              <a:rPr lang="pt-BR" dirty="0" err="1"/>
              <a:t>Jogo.h</a:t>
            </a:r>
            <a:endParaRPr lang="pt-BR" dirty="0"/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95FECAA9-2DCF-4CD9-B5AC-C77F5C2C8551}"/>
              </a:ext>
            </a:extLst>
          </p:cNvPr>
          <p:cNvSpPr/>
          <p:nvPr/>
        </p:nvSpPr>
        <p:spPr>
          <a:xfrm>
            <a:off x="2100890" y="3898466"/>
            <a:ext cx="5660359" cy="29996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74A4AEFF-8AA5-498A-934C-BA9B921B2FD2}"/>
              </a:ext>
            </a:extLst>
          </p:cNvPr>
          <p:cNvSpPr/>
          <p:nvPr/>
        </p:nvSpPr>
        <p:spPr>
          <a:xfrm>
            <a:off x="2100891" y="4705815"/>
            <a:ext cx="4956272" cy="1046598"/>
          </a:xfrm>
          <a:prstGeom prst="roundRect">
            <a:avLst>
              <a:gd name="adj" fmla="val 10420"/>
            </a:avLst>
          </a:prstGeom>
          <a:solidFill>
            <a:schemeClr val="accent6"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75684E-68A5-41D0-BCF7-4EC10EBA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Classe Jogo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DD4FFF-AD21-47EB-B2E2-C0E3BC49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As operações aparecem como </a:t>
            </a:r>
            <a:r>
              <a:rPr lang="pt-BR">
                <a:solidFill>
                  <a:schemeClr val="accent3">
                    <a:lumMod val="75000"/>
                  </a:schemeClr>
                </a:solidFill>
              </a:rPr>
              <a:t>métodos da classe</a:t>
            </a:r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118408B9-AC18-4153-8D79-D9521AA7C963}"/>
              </a:ext>
            </a:extLst>
          </p:cNvPr>
          <p:cNvCxnSpPr>
            <a:cxnSpLocks/>
            <a:stCxn id="5" idx="1"/>
            <a:endCxn id="49" idx="3"/>
          </p:cNvCxnSpPr>
          <p:nvPr/>
        </p:nvCxnSpPr>
        <p:spPr>
          <a:xfrm rot="10800000" flipV="1">
            <a:off x="7761250" y="4045890"/>
            <a:ext cx="531337" cy="2556"/>
          </a:xfrm>
          <a:prstGeom prst="bentConnector3">
            <a:avLst/>
          </a:prstGeom>
          <a:ln w="28575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Conector: Angulado 51">
            <a:extLst>
              <a:ext uri="{FF2B5EF4-FFF2-40B4-BE49-F238E27FC236}">
                <a16:creationId xmlns:a16="http://schemas.microsoft.com/office/drawing/2014/main" id="{EE281FF3-1830-492A-8E76-06BCBA184FA6}"/>
              </a:ext>
            </a:extLst>
          </p:cNvPr>
          <p:cNvCxnSpPr>
            <a:cxnSpLocks/>
            <a:stCxn id="5" idx="2"/>
            <a:endCxn id="50" idx="3"/>
          </p:cNvCxnSpPr>
          <p:nvPr/>
        </p:nvCxnSpPr>
        <p:spPr>
          <a:xfrm rot="5400000">
            <a:off x="8071245" y="3750183"/>
            <a:ext cx="464849" cy="2493012"/>
          </a:xfrm>
          <a:prstGeom prst="bentConnector2">
            <a:avLst/>
          </a:prstGeom>
          <a:ln w="28575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04EB77D-A149-3447-C83E-CF7EBBCCA058}"/>
              </a:ext>
            </a:extLst>
          </p:cNvPr>
          <p:cNvGrpSpPr/>
          <p:nvPr/>
        </p:nvGrpSpPr>
        <p:grpSpPr>
          <a:xfrm>
            <a:off x="8292586" y="3327514"/>
            <a:ext cx="2515177" cy="1436751"/>
            <a:chOff x="8292586" y="3327514"/>
            <a:chExt cx="2515177" cy="1436751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7E988EC3-7313-72E4-A20A-9873B55C4386}"/>
                </a:ext>
              </a:extLst>
            </p:cNvPr>
            <p:cNvSpPr/>
            <p:nvPr/>
          </p:nvSpPr>
          <p:spPr>
            <a:xfrm>
              <a:off x="8292586" y="3327514"/>
              <a:ext cx="2515177" cy="1436751"/>
            </a:xfrm>
            <a:prstGeom prst="roundRect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ctr" anchorCtr="1"/>
            <a:lstStyle/>
            <a:p>
              <a:pPr algn="ctr"/>
              <a:endParaRPr lang="pt-BR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E10EA0B8-75C3-4783-8252-802711353ED7}"/>
                </a:ext>
              </a:extLst>
            </p:cNvPr>
            <p:cNvSpPr txBox="1"/>
            <p:nvPr/>
          </p:nvSpPr>
          <p:spPr>
            <a:xfrm>
              <a:off x="8363552" y="3346485"/>
              <a:ext cx="2373244" cy="1398808"/>
            </a:xfrm>
            <a:prstGeom prst="rect">
              <a:avLst/>
            </a:prstGeom>
            <a:noFill/>
          </p:spPr>
          <p:txBody>
            <a:bodyPr wrap="square" tIns="144000" bIns="144000" rtlCol="0">
              <a:sp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pt-BR" dirty="0"/>
                <a:t>Métodos podem ser definidos </a:t>
              </a:r>
              <a:r>
                <a:rPr lang="pt-BR" dirty="0">
                  <a:solidFill>
                    <a:schemeClr val="accent3"/>
                  </a:solidFill>
                </a:rPr>
                <a:t>inline</a:t>
              </a:r>
              <a:r>
                <a:rPr lang="pt-BR" dirty="0"/>
                <a:t> ou representados por </a:t>
              </a:r>
              <a:br>
                <a:rPr lang="pt-BR" dirty="0"/>
              </a:br>
              <a:r>
                <a:rPr lang="pt-BR" dirty="0"/>
                <a:t>seus </a:t>
              </a:r>
              <a:r>
                <a:rPr lang="pt-BR" dirty="0">
                  <a:solidFill>
                    <a:schemeClr val="accent3"/>
                  </a:solidFill>
                </a:rPr>
                <a:t>protótipos</a:t>
              </a: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1240B8A3-8EB6-4984-B2D0-B759FC22C1FF}"/>
              </a:ext>
            </a:extLst>
          </p:cNvPr>
          <p:cNvSpPr txBox="1"/>
          <p:nvPr/>
        </p:nvSpPr>
        <p:spPr>
          <a:xfrm>
            <a:off x="1825816" y="2605110"/>
            <a:ext cx="616737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« atributos da classe »</a:t>
            </a:r>
            <a:b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 {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(horas &gt; 0) custo = preco/horas; }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pt-B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adquirir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&amp; nome,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valor);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atualizar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valor);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tempo);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860078852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 Classe Jogo</a:t>
            </a:r>
            <a:endParaRPr lang="pt-BR">
              <a:solidFill>
                <a:schemeClr val="tx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343472" y="1812960"/>
            <a:ext cx="986509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// definição da classe Jogo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#include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&lt;</a:t>
            </a:r>
            <a:r>
              <a:rPr lang="pt-BR" sz="1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iostream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b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#include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"</a:t>
            </a:r>
            <a:r>
              <a:rPr lang="pt-BR" sz="1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Jogo.h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b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</a:br>
            <a:endParaRPr lang="pt-BR" sz="1400" dirty="0">
              <a:solidFill>
                <a:schemeClr val="accent2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adquirir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pt-BR" sz="14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titulo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valor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nome = </a:t>
            </a:r>
            <a:r>
              <a:rPr lang="pt-BR" sz="14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titulo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preco = </a:t>
            </a:r>
            <a:r>
              <a:rPr lang="pt-BR" sz="14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valor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horas =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custo = </a:t>
            </a:r>
            <a:r>
              <a:rPr lang="pt-BR" sz="14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valor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pt-BR" sz="14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pt-BR" sz="14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atualizar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valor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preco = </a:t>
            </a:r>
            <a:r>
              <a:rPr lang="pt-BR" sz="14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valor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pt-BR" sz="14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33424D3-F4A7-473B-8C52-B4B6309A3C87}"/>
              </a:ext>
            </a:extLst>
          </p:cNvPr>
          <p:cNvSpPr txBox="1"/>
          <p:nvPr/>
        </p:nvSpPr>
        <p:spPr>
          <a:xfrm>
            <a:off x="403871" y="6483429"/>
            <a:ext cx="1332044" cy="374571"/>
          </a:xfrm>
          <a:prstGeom prst="round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» Jogo.cpp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E2735A9-332C-F37B-631A-7F667C6576F3}"/>
              </a:ext>
            </a:extLst>
          </p:cNvPr>
          <p:cNvGrpSpPr/>
          <p:nvPr/>
        </p:nvGrpSpPr>
        <p:grpSpPr>
          <a:xfrm>
            <a:off x="7788012" y="2304566"/>
            <a:ext cx="3488097" cy="3569896"/>
            <a:chOff x="7529308" y="2304566"/>
            <a:chExt cx="3488097" cy="3569896"/>
          </a:xfrm>
        </p:grpSpPr>
        <p:sp>
          <p:nvSpPr>
            <p:cNvPr id="9" name="Retângulo: Cantos Superiores Arredondados 8">
              <a:extLst>
                <a:ext uri="{FF2B5EF4-FFF2-40B4-BE49-F238E27FC236}">
                  <a16:creationId xmlns:a16="http://schemas.microsoft.com/office/drawing/2014/main" id="{0CCCD783-6188-E392-6ABF-D19E044BFCD2}"/>
                </a:ext>
              </a:extLst>
            </p:cNvPr>
            <p:cNvSpPr/>
            <p:nvPr/>
          </p:nvSpPr>
          <p:spPr>
            <a:xfrm>
              <a:off x="7529308" y="2304566"/>
              <a:ext cx="3488097" cy="3569896"/>
            </a:xfrm>
            <a:prstGeom prst="round2SameRect">
              <a:avLst>
                <a:gd name="adj1" fmla="val 7981"/>
                <a:gd name="adj2" fmla="val 8081"/>
              </a:avLst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36DDDD1-D224-7A85-4A9A-74BE370013F8}"/>
                </a:ext>
              </a:extLst>
            </p:cNvPr>
            <p:cNvSpPr txBox="1"/>
            <p:nvPr/>
          </p:nvSpPr>
          <p:spPr>
            <a:xfrm>
              <a:off x="7738951" y="2452278"/>
              <a:ext cx="3149107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private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nome</a:t>
              </a:r>
              <a:endPara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preco</a:t>
              </a:r>
              <a:endPara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horas;</a:t>
              </a:r>
            </a:p>
            <a:p>
              <a:r>
                <a:rPr lang="pt-BR" sz="1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custo;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br>
                <a:rPr lang="pt-BR" sz="1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calcular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{ 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(horas &gt; 0) 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custo = preco/horas; 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}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210994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 Classe Jogo</a:t>
            </a:r>
            <a:endParaRPr lang="pt-BR">
              <a:solidFill>
                <a:schemeClr val="tx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343472" y="1893257"/>
            <a:ext cx="98650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// continuação</a:t>
            </a:r>
            <a:b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</a:br>
            <a:b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...</a:t>
            </a:r>
            <a:b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</a:br>
            <a:endParaRPr lang="pt-B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pt-BR" sz="14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horas = horas + </a:t>
            </a:r>
            <a:r>
              <a:rPr lang="pt-BR" sz="14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lang="pt-BR" sz="14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pt-BR" sz="14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pt-BR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&lt;&lt; nome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R$"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&lt;&lt; </a:t>
            </a:r>
            <a:r>
              <a:rPr lang="pt-B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preco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"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&lt;&lt; horas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 = R$"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&lt;&lt; custo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"/h\n"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33424D3-F4A7-473B-8C52-B4B6309A3C87}"/>
              </a:ext>
            </a:extLst>
          </p:cNvPr>
          <p:cNvSpPr txBox="1"/>
          <p:nvPr/>
        </p:nvSpPr>
        <p:spPr>
          <a:xfrm>
            <a:off x="403871" y="6483429"/>
            <a:ext cx="1332044" cy="374571"/>
          </a:xfrm>
          <a:prstGeom prst="round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» Jogo.cpp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9E832F3-B53D-55DA-2997-E63934DF2FCD}"/>
              </a:ext>
            </a:extLst>
          </p:cNvPr>
          <p:cNvGrpSpPr/>
          <p:nvPr/>
        </p:nvGrpSpPr>
        <p:grpSpPr>
          <a:xfrm>
            <a:off x="11591237" y="6386092"/>
            <a:ext cx="610936" cy="514821"/>
            <a:chOff x="11582400" y="6381328"/>
            <a:chExt cx="610936" cy="514821"/>
          </a:xfrm>
        </p:grpSpPr>
        <p:sp>
          <p:nvSpPr>
            <p:cNvPr id="5" name="Triângulo isósceles 6">
              <a:extLst>
                <a:ext uri="{FF2B5EF4-FFF2-40B4-BE49-F238E27FC236}">
                  <a16:creationId xmlns:a16="http://schemas.microsoft.com/office/drawing/2014/main" id="{1EBBE13B-C238-0292-5C69-67718A9037B9}"/>
                </a:ext>
              </a:extLst>
            </p:cNvPr>
            <p:cNvSpPr/>
            <p:nvPr/>
          </p:nvSpPr>
          <p:spPr>
            <a:xfrm>
              <a:off x="11582400" y="6381328"/>
              <a:ext cx="593516" cy="464210"/>
            </a:xfrm>
            <a:custGeom>
              <a:avLst/>
              <a:gdLst>
                <a:gd name="connsiteX0" fmla="*/ 0 w 864096"/>
                <a:gd name="connsiteY0" fmla="*/ 1512168 h 1512168"/>
                <a:gd name="connsiteX1" fmla="*/ 432048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0" fmla="*/ 0 w 864096"/>
                <a:gd name="connsiteY0" fmla="*/ 787773 h 787773"/>
                <a:gd name="connsiteX1" fmla="*/ 847684 w 864096"/>
                <a:gd name="connsiteY1" fmla="*/ 0 h 787773"/>
                <a:gd name="connsiteX2" fmla="*/ 864096 w 864096"/>
                <a:gd name="connsiteY2" fmla="*/ 787773 h 787773"/>
                <a:gd name="connsiteX3" fmla="*/ 0 w 864096"/>
                <a:gd name="connsiteY3" fmla="*/ 787773 h 787773"/>
                <a:gd name="connsiteX0" fmla="*/ 0 w 864096"/>
                <a:gd name="connsiteY0" fmla="*/ 797298 h 797298"/>
                <a:gd name="connsiteX1" fmla="*/ 857209 w 864096"/>
                <a:gd name="connsiteY1" fmla="*/ 0 h 797298"/>
                <a:gd name="connsiteX2" fmla="*/ 864096 w 864096"/>
                <a:gd name="connsiteY2" fmla="*/ 797298 h 797298"/>
                <a:gd name="connsiteX3" fmla="*/ 0 w 864096"/>
                <a:gd name="connsiteY3" fmla="*/ 797298 h 797298"/>
                <a:gd name="connsiteX0" fmla="*/ 0 w 864096"/>
                <a:gd name="connsiteY0" fmla="*/ 799680 h 799680"/>
                <a:gd name="connsiteX1" fmla="*/ 861971 w 864096"/>
                <a:gd name="connsiteY1" fmla="*/ 0 h 799680"/>
                <a:gd name="connsiteX2" fmla="*/ 864096 w 864096"/>
                <a:gd name="connsiteY2" fmla="*/ 799680 h 799680"/>
                <a:gd name="connsiteX3" fmla="*/ 0 w 864096"/>
                <a:gd name="connsiteY3" fmla="*/ 799680 h 79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096" h="799680">
                  <a:moveTo>
                    <a:pt x="0" y="799680"/>
                  </a:moveTo>
                  <a:lnTo>
                    <a:pt x="861971" y="0"/>
                  </a:lnTo>
                  <a:cubicBezTo>
                    <a:pt x="864267" y="265766"/>
                    <a:pt x="861800" y="533914"/>
                    <a:pt x="864096" y="799680"/>
                  </a:cubicBezTo>
                  <a:lnTo>
                    <a:pt x="0" y="79968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C85CE45A-F840-75C3-A536-CE4D536119F8}"/>
                </a:ext>
              </a:extLst>
            </p:cNvPr>
            <p:cNvSpPr/>
            <p:nvPr/>
          </p:nvSpPr>
          <p:spPr>
            <a:xfrm>
              <a:off x="11802052" y="6496039"/>
              <a:ext cx="3912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8580" indent="0">
                <a:buNone/>
              </a:pPr>
              <a:r>
                <a:rPr lang="pt-BR" sz="2000" dirty="0">
                  <a:solidFill>
                    <a:schemeClr val="bg1"/>
                  </a:solidFill>
                </a:rPr>
                <a:t>»</a:t>
              </a:r>
              <a:endParaRPr lang="pt-BR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08CC461-9412-33B2-CB23-54339453FB41}"/>
              </a:ext>
            </a:extLst>
          </p:cNvPr>
          <p:cNvGrpSpPr/>
          <p:nvPr/>
        </p:nvGrpSpPr>
        <p:grpSpPr>
          <a:xfrm>
            <a:off x="6620010" y="2121686"/>
            <a:ext cx="3558204" cy="3569896"/>
            <a:chOff x="7677150" y="2304566"/>
            <a:chExt cx="3558204" cy="3569896"/>
          </a:xfrm>
        </p:grpSpPr>
        <p:sp>
          <p:nvSpPr>
            <p:cNvPr id="14" name="Retângulo: Cantos Superiores Arredondados 13">
              <a:extLst>
                <a:ext uri="{FF2B5EF4-FFF2-40B4-BE49-F238E27FC236}">
                  <a16:creationId xmlns:a16="http://schemas.microsoft.com/office/drawing/2014/main" id="{0471CAB5-D3A2-1963-F707-7619D263FB0A}"/>
                </a:ext>
              </a:extLst>
            </p:cNvPr>
            <p:cNvSpPr/>
            <p:nvPr/>
          </p:nvSpPr>
          <p:spPr>
            <a:xfrm>
              <a:off x="7677150" y="2304566"/>
              <a:ext cx="3540981" cy="3569896"/>
            </a:xfrm>
            <a:prstGeom prst="round2SameRect">
              <a:avLst>
                <a:gd name="adj1" fmla="val 7981"/>
                <a:gd name="adj2" fmla="val 8081"/>
              </a:avLst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546EF91-9550-8A69-0906-6FF74F1CBA82}"/>
                </a:ext>
              </a:extLst>
            </p:cNvPr>
            <p:cNvSpPr txBox="1"/>
            <p:nvPr/>
          </p:nvSpPr>
          <p:spPr>
            <a:xfrm>
              <a:off x="7895099" y="2479038"/>
              <a:ext cx="3340255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private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nome</a:t>
              </a:r>
              <a:endPara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preco</a:t>
              </a:r>
              <a:endPara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horas;</a:t>
              </a:r>
            </a:p>
            <a:p>
              <a:r>
                <a:rPr lang="pt-BR" sz="1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custo;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br>
                <a:rPr lang="pt-BR" sz="1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calcular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{ 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(horas &gt; 0) 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custo = preco/horas; 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}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0963843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Resumo</a:t>
            </a:r>
            <a:endParaRPr lang="pt-BR">
              <a:solidFill>
                <a:schemeClr val="tx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</a:t>
            </a:r>
            <a:r>
              <a:rPr lang="pt-BR" b="1" dirty="0"/>
              <a:t>declaração</a:t>
            </a:r>
            <a:r>
              <a:rPr lang="pt-BR" dirty="0"/>
              <a:t> de uma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classe</a:t>
            </a:r>
            <a:r>
              <a:rPr lang="pt-BR" dirty="0"/>
              <a:t> define:</a:t>
            </a:r>
          </a:p>
          <a:p>
            <a:pPr lvl="1"/>
            <a:r>
              <a:rPr lang="pt-BR" dirty="0"/>
              <a:t>Um </a:t>
            </a:r>
            <a:r>
              <a:rPr lang="pt-BR" dirty="0">
                <a:solidFill>
                  <a:schemeClr val="accent3"/>
                </a:solidFill>
              </a:rPr>
              <a:t>tipo criado pelo programador</a:t>
            </a:r>
          </a:p>
          <a:p>
            <a:pPr lvl="2"/>
            <a:r>
              <a:rPr lang="pt-BR" dirty="0"/>
              <a:t>Formato de armazenamento dos dados </a:t>
            </a:r>
            <a:br>
              <a:rPr lang="pt-BR" dirty="0"/>
            </a:br>
            <a:r>
              <a:rPr lang="pt-BR" sz="2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atributos da classe</a:t>
            </a:r>
          </a:p>
          <a:p>
            <a:pPr lvl="2"/>
            <a:r>
              <a:rPr lang="pt-BR" dirty="0"/>
              <a:t>Operações associadas </a:t>
            </a:r>
            <a:br>
              <a:rPr lang="pt-BR" dirty="0"/>
            </a:br>
            <a:r>
              <a:rPr lang="pt-BR" sz="2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métodos da classe</a:t>
            </a:r>
          </a:p>
          <a:p>
            <a:r>
              <a:rPr lang="pt-BR" dirty="0"/>
              <a:t>A classe fornece:</a:t>
            </a:r>
          </a:p>
          <a:p>
            <a:pPr lvl="1"/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Encapsulamento</a:t>
            </a:r>
            <a:r>
              <a:rPr lang="pt-BR" dirty="0"/>
              <a:t> dos atributos</a:t>
            </a:r>
            <a:endParaRPr lang="pt-B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Interface</a:t>
            </a:r>
            <a:r>
              <a:rPr lang="pt-BR" dirty="0"/>
              <a:t> através dos métodos</a:t>
            </a:r>
            <a:endParaRPr lang="pt-B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Rede de tecnologia iluminada em uma tela de fundo escura">
            <a:extLst>
              <a:ext uri="{FF2B5EF4-FFF2-40B4-BE49-F238E27FC236}">
                <a16:creationId xmlns:a16="http://schemas.microsoft.com/office/drawing/2014/main" id="{A65A6A93-2A67-5681-EB42-C61884925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22329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D118696-AA8E-3448-3BEA-E6A967A20F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6148B8B-AA73-FB13-AE02-62EBF5034689}"/>
              </a:ext>
            </a:extLst>
          </p:cNvPr>
          <p:cNvGrpSpPr/>
          <p:nvPr/>
        </p:nvGrpSpPr>
        <p:grpSpPr>
          <a:xfrm>
            <a:off x="1544485" y="433455"/>
            <a:ext cx="3831435" cy="5709921"/>
            <a:chOff x="1472477" y="433455"/>
            <a:chExt cx="3831435" cy="5709921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CC400472-08B2-F3DF-2443-AE6FCD0C7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88501" y="2450797"/>
              <a:ext cx="3615411" cy="3190726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B w="82550" h="44450" prst="angle"/>
              <a:contourClr>
                <a:sysClr val="windowText" lastClr="000000">
                  <a:lumMod val="75000"/>
                  <a:lumOff val="25000"/>
                </a:sysClr>
              </a:contourClr>
            </a:sp3d>
          </p:spPr>
        </p:pic>
        <p:pic>
          <p:nvPicPr>
            <p:cNvPr id="14" name="Imagem 13" descr="Desenho com traços pretos em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50276960-196C-5FA4-4832-67E1E36CC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03381">
              <a:off x="2716153" y="5772710"/>
              <a:ext cx="1653418" cy="370666"/>
            </a:xfrm>
            <a:prstGeom prst="rect">
              <a:avLst/>
            </a:prstGeom>
            <a:scene3d>
              <a:camera prst="isometricOffAxis1Right"/>
              <a:lightRig rig="threePt" dir="t"/>
            </a:scene3d>
          </p:spPr>
        </p:pic>
        <p:sp>
          <p:nvSpPr>
            <p:cNvPr id="15" name="Título 1">
              <a:extLst>
                <a:ext uri="{FF2B5EF4-FFF2-40B4-BE49-F238E27FC236}">
                  <a16:creationId xmlns:a16="http://schemas.microsoft.com/office/drawing/2014/main" id="{93D84CD0-C111-8832-98CF-061DD4296E9E}"/>
                </a:ext>
              </a:extLst>
            </p:cNvPr>
            <p:cNvSpPr txBox="1">
              <a:spLocks/>
            </p:cNvSpPr>
            <p:nvPr/>
          </p:nvSpPr>
          <p:spPr>
            <a:xfrm>
              <a:off x="1688501" y="433455"/>
              <a:ext cx="3198374" cy="907314"/>
            </a:xfrm>
            <a:prstGeom prst="rect">
              <a:avLst/>
            </a:prstGeom>
          </p:spPr>
          <p:txBody>
            <a:bodyPr/>
            <a:lstStyle>
              <a:lvl1pPr algn="l" rtl="0" eaLnBrk="1" latinLnBrk="0" hangingPunct="1">
                <a:spcBef>
                  <a:spcPct val="0"/>
                </a:spcBef>
                <a:buNone/>
                <a:defRPr kumimoji="0" sz="4000" kern="1200" spc="-100" baseline="0">
                  <a:solidFill>
                    <a:schemeClr val="tx2">
                      <a:satMod val="200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extLst/>
            </a:lstStyle>
            <a:p>
              <a:pPr algn="ctr"/>
              <a:r>
                <a:rPr lang="pt-BR" sz="4800" dirty="0">
                  <a:solidFill>
                    <a:schemeClr val="accent3">
                      <a:lumMod val="75000"/>
                    </a:schemeClr>
                  </a:solidFill>
                  <a:latin typeface="Bahnschrift" panose="020B0502040204020203" pitchFamily="34" charset="0"/>
                </a:rPr>
                <a:t>Apoie</a:t>
              </a:r>
              <a:endParaRPr lang="pt-BR" sz="4400" dirty="0">
                <a:solidFill>
                  <a:schemeClr val="accent3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6" name="Espaço Reservado para Conteúdo 2">
              <a:extLst>
                <a:ext uri="{FF2B5EF4-FFF2-40B4-BE49-F238E27FC236}">
                  <a16:creationId xmlns:a16="http://schemas.microsoft.com/office/drawing/2014/main" id="{BC0D250F-A5DA-BC2E-D639-FF895E3B41C1}"/>
                </a:ext>
              </a:extLst>
            </p:cNvPr>
            <p:cNvSpPr txBox="1">
              <a:spLocks/>
            </p:cNvSpPr>
            <p:nvPr/>
          </p:nvSpPr>
          <p:spPr>
            <a:xfrm>
              <a:off x="1472477" y="1340768"/>
              <a:ext cx="3630422" cy="576064"/>
            </a:xfrm>
            <a:prstGeom prst="rect">
              <a:avLst/>
            </a:prstGeom>
          </p:spPr>
          <p:txBody>
            <a:bodyPr/>
            <a:lstStyle>
              <a:lvl1pPr marL="411480" indent="-342900" algn="l" rtl="0" eaLnBrk="1" latinLnBrk="0" hangingPunct="1">
                <a:spcBef>
                  <a:spcPts val="700"/>
                </a:spcBef>
                <a:buClr>
                  <a:schemeClr val="tx2"/>
                </a:buClr>
                <a:buSzPct val="95000"/>
                <a:buFont typeface="Wingdings"/>
                <a:buChar char=""/>
                <a:defRPr kumimoji="0"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0664" indent="-28575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/>
                <a:buChar char="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6696" indent="-22860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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61872" indent="-22860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3"/>
                <a:buChar char=""/>
                <a:defRPr kumimoji="0"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81328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/>
                <a:buChar char="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09928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/>
                <a:buChar char="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1952" indent="-182880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Wingdings 2"/>
                <a:buChar char="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93976" indent="-182880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Wingdings 2"/>
                <a:buChar char="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Wingdings 2"/>
                <a:buChar char="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  <a:extLst/>
            </a:lstStyle>
            <a:p>
              <a:pPr marL="68580" indent="0" algn="ctr">
                <a:spcAft>
                  <a:spcPts val="600"/>
                </a:spcAft>
                <a:buNone/>
              </a:pPr>
              <a:r>
                <a:rPr lang="pt-BR" dirty="0">
                  <a:latin typeface="Bahnschrift" panose="020B0502040204020203" pitchFamily="34" charset="0"/>
                </a:rPr>
                <a:t>A Criação do Curso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8A06149-D278-9D25-11B8-117B3CA802F5}"/>
              </a:ext>
            </a:extLst>
          </p:cNvPr>
          <p:cNvGrpSpPr/>
          <p:nvPr/>
        </p:nvGrpSpPr>
        <p:grpSpPr>
          <a:xfrm>
            <a:off x="4137203" y="1268760"/>
            <a:ext cx="7128791" cy="4541376"/>
            <a:chOff x="3269065" y="1800085"/>
            <a:chExt cx="5113950" cy="3257827"/>
          </a:xfrm>
        </p:grpSpPr>
        <p:sp>
          <p:nvSpPr>
            <p:cNvPr id="3" name="Forma Livre: Forma 19">
              <a:extLst>
                <a:ext uri="{FF2B5EF4-FFF2-40B4-BE49-F238E27FC236}">
                  <a16:creationId xmlns:a16="http://schemas.microsoft.com/office/drawing/2014/main" id="{0780D2EB-652A-18E8-139D-B7590DD93101}"/>
                </a:ext>
              </a:extLst>
            </p:cNvPr>
            <p:cNvSpPr/>
            <p:nvPr/>
          </p:nvSpPr>
          <p:spPr>
            <a:xfrm>
              <a:off x="6248404" y="2371975"/>
              <a:ext cx="688243" cy="302089"/>
            </a:xfrm>
            <a:custGeom>
              <a:avLst/>
              <a:gdLst>
                <a:gd name="connsiteX0" fmla="*/ 0 w 2164109"/>
                <a:gd name="connsiteY0" fmla="*/ 0 h 302089"/>
                <a:gd name="connsiteX1" fmla="*/ 2164109 w 2164109"/>
                <a:gd name="connsiteY1" fmla="*/ 0 h 302089"/>
                <a:gd name="connsiteX2" fmla="*/ 2164109 w 2164109"/>
                <a:gd name="connsiteY2" fmla="*/ 302089 h 302089"/>
                <a:gd name="connsiteX3" fmla="*/ 0 w 2164109"/>
                <a:gd name="connsiteY3" fmla="*/ 302089 h 302089"/>
                <a:gd name="connsiteX4" fmla="*/ 0 w 2164109"/>
                <a:gd name="connsiteY4" fmla="*/ 0 h 3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109" h="302089">
                  <a:moveTo>
                    <a:pt x="0" y="0"/>
                  </a:moveTo>
                  <a:lnTo>
                    <a:pt x="2164109" y="0"/>
                  </a:lnTo>
                  <a:lnTo>
                    <a:pt x="2164109" y="302089"/>
                  </a:lnTo>
                  <a:lnTo>
                    <a:pt x="0" y="302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239784" tIns="38100" rIns="38100" bIns="38100" numCol="1" spcCol="1270" anchor="ctr" anchorCtr="0">
              <a:noAutofit/>
            </a:bodyPr>
            <a:lstStyle/>
            <a:p>
              <a:pPr defTabSz="66675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pt-BR" sz="2000" kern="0" dirty="0">
                  <a:solidFill>
                    <a:prstClr val="white"/>
                  </a:solidFill>
                  <a:latin typeface="Calibri" panose="020F0502020204030204"/>
                </a:rPr>
                <a:t>C++</a:t>
              </a:r>
            </a:p>
          </p:txBody>
        </p:sp>
        <p:sp>
          <p:nvSpPr>
            <p:cNvPr id="4" name="Elipse 20" descr="Processador com preenchimento sólido">
              <a:extLst>
                <a:ext uri="{FF2B5EF4-FFF2-40B4-BE49-F238E27FC236}">
                  <a16:creationId xmlns:a16="http://schemas.microsoft.com/office/drawing/2014/main" id="{B0D75AE0-F24F-83B7-E373-A8F98327A4D3}"/>
                </a:ext>
              </a:extLst>
            </p:cNvPr>
            <p:cNvSpPr/>
            <p:nvPr/>
          </p:nvSpPr>
          <p:spPr>
            <a:xfrm>
              <a:off x="5749046" y="2334213"/>
              <a:ext cx="377611" cy="377611"/>
            </a:xfrm>
            <a:prstGeom prst="ellipse">
              <a:avLst/>
            </a:prstGeom>
            <a:blipFill dpi="0" rotWithShape="1"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chilly" dir="t"/>
            </a:scene3d>
            <a:sp3d z="12700" extrusionH="1700" prstMaterial="dkEdge">
              <a:bevelT w="25400" h="6350" prst="softRound"/>
              <a:bevelB w="0" h="0" prst="convex"/>
            </a:sp3d>
          </p:spPr>
        </p:sp>
        <p:sp>
          <p:nvSpPr>
            <p:cNvPr id="5" name="Forma Livre: Forma 21">
              <a:extLst>
                <a:ext uri="{FF2B5EF4-FFF2-40B4-BE49-F238E27FC236}">
                  <a16:creationId xmlns:a16="http://schemas.microsoft.com/office/drawing/2014/main" id="{54752FE6-0D41-619E-63CA-6DB89AFF5BB2}"/>
                </a:ext>
              </a:extLst>
            </p:cNvPr>
            <p:cNvSpPr/>
            <p:nvPr/>
          </p:nvSpPr>
          <p:spPr>
            <a:xfrm>
              <a:off x="6455834" y="2824964"/>
              <a:ext cx="788469" cy="302089"/>
            </a:xfrm>
            <a:custGeom>
              <a:avLst/>
              <a:gdLst>
                <a:gd name="connsiteX0" fmla="*/ 0 w 1947641"/>
                <a:gd name="connsiteY0" fmla="*/ 0 h 302089"/>
                <a:gd name="connsiteX1" fmla="*/ 1947641 w 1947641"/>
                <a:gd name="connsiteY1" fmla="*/ 0 h 302089"/>
                <a:gd name="connsiteX2" fmla="*/ 1947641 w 1947641"/>
                <a:gd name="connsiteY2" fmla="*/ 302089 h 302089"/>
                <a:gd name="connsiteX3" fmla="*/ 0 w 1947641"/>
                <a:gd name="connsiteY3" fmla="*/ 302089 h 302089"/>
                <a:gd name="connsiteX4" fmla="*/ 0 w 1947641"/>
                <a:gd name="connsiteY4" fmla="*/ 0 h 3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641" h="302089">
                  <a:moveTo>
                    <a:pt x="0" y="0"/>
                  </a:moveTo>
                  <a:lnTo>
                    <a:pt x="1947641" y="0"/>
                  </a:lnTo>
                  <a:lnTo>
                    <a:pt x="1947641" y="302089"/>
                  </a:lnTo>
                  <a:lnTo>
                    <a:pt x="0" y="302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hueOff val="677650"/>
                <a:satOff val="25000"/>
                <a:lumOff val="-3676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239784" tIns="38100" rIns="38100" bIns="38100" numCol="1" spcCol="1270" anchor="ctr" anchorCtr="0">
              <a:noAutofit/>
            </a:bodyPr>
            <a:lstStyle/>
            <a:p>
              <a:pPr defTabSz="66675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pt-BR" sz="2000" kern="0" dirty="0">
                  <a:solidFill>
                    <a:prstClr val="white"/>
                  </a:solidFill>
                  <a:latin typeface="Calibri" panose="020F0502020204030204"/>
                </a:rPr>
                <a:t>Jogos</a:t>
              </a:r>
            </a:p>
          </p:txBody>
        </p:sp>
        <p:sp>
          <p:nvSpPr>
            <p:cNvPr id="9" name="Elipse 22" descr="Controlador de jogo com preenchimento sólido">
              <a:extLst>
                <a:ext uri="{FF2B5EF4-FFF2-40B4-BE49-F238E27FC236}">
                  <a16:creationId xmlns:a16="http://schemas.microsoft.com/office/drawing/2014/main" id="{42E3E568-5449-7842-4D78-0B93B9561C55}"/>
                </a:ext>
              </a:extLst>
            </p:cNvPr>
            <p:cNvSpPr/>
            <p:nvPr/>
          </p:nvSpPr>
          <p:spPr>
            <a:xfrm>
              <a:off x="5953927" y="2787203"/>
              <a:ext cx="377611" cy="377611"/>
            </a:xfrm>
            <a:prstGeom prst="ellipse">
              <a:avLst/>
            </a:prstGeom>
            <a:blipFill dpi="0" rotWithShape="1"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chilly" dir="t"/>
            </a:scene3d>
            <a:sp3d z="12700" extrusionH="1700" prstMaterial="dkEdge">
              <a:bevelT w="25400" h="6350" prst="softRound"/>
              <a:bevelB w="0" h="0" prst="convex"/>
            </a:sp3d>
          </p:spPr>
        </p:sp>
        <p:sp>
          <p:nvSpPr>
            <p:cNvPr id="11" name="Forma Livre: Forma 23">
              <a:extLst>
                <a:ext uri="{FF2B5EF4-FFF2-40B4-BE49-F238E27FC236}">
                  <a16:creationId xmlns:a16="http://schemas.microsoft.com/office/drawing/2014/main" id="{63A560C1-3CD3-18E3-9D8C-AF430484632C}"/>
                </a:ext>
              </a:extLst>
            </p:cNvPr>
            <p:cNvSpPr/>
            <p:nvPr/>
          </p:nvSpPr>
          <p:spPr>
            <a:xfrm>
              <a:off x="6526894" y="3277953"/>
              <a:ext cx="1375599" cy="302089"/>
            </a:xfrm>
            <a:custGeom>
              <a:avLst/>
              <a:gdLst>
                <a:gd name="connsiteX0" fmla="*/ 0 w 1881203"/>
                <a:gd name="connsiteY0" fmla="*/ 0 h 302089"/>
                <a:gd name="connsiteX1" fmla="*/ 1881203 w 1881203"/>
                <a:gd name="connsiteY1" fmla="*/ 0 h 302089"/>
                <a:gd name="connsiteX2" fmla="*/ 1881203 w 1881203"/>
                <a:gd name="connsiteY2" fmla="*/ 302089 h 302089"/>
                <a:gd name="connsiteX3" fmla="*/ 0 w 1881203"/>
                <a:gd name="connsiteY3" fmla="*/ 302089 h 302089"/>
                <a:gd name="connsiteX4" fmla="*/ 0 w 1881203"/>
                <a:gd name="connsiteY4" fmla="*/ 0 h 3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1203" h="302089">
                  <a:moveTo>
                    <a:pt x="0" y="0"/>
                  </a:moveTo>
                  <a:lnTo>
                    <a:pt x="1881203" y="0"/>
                  </a:lnTo>
                  <a:lnTo>
                    <a:pt x="1881203" y="302089"/>
                  </a:lnTo>
                  <a:lnTo>
                    <a:pt x="0" y="302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hueOff val="1355300"/>
                <a:satOff val="50000"/>
                <a:lumOff val="-7353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239784" tIns="38100" rIns="38100" bIns="38100" numCol="1" spcCol="1270" anchor="ctr" anchorCtr="0">
              <a:noAutofit/>
            </a:bodyPr>
            <a:lstStyle/>
            <a:p>
              <a:pPr defTabSz="66675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pt-BR" sz="2000" kern="0" dirty="0">
                  <a:solidFill>
                    <a:prstClr val="white"/>
                  </a:solidFill>
                  <a:latin typeface="Calibri" panose="020F0502020204030204"/>
                </a:rPr>
                <a:t>Programação</a:t>
              </a:r>
            </a:p>
          </p:txBody>
        </p:sp>
        <p:sp>
          <p:nvSpPr>
            <p:cNvPr id="12" name="Elipse 24" descr="Web design com preenchimento sólido">
              <a:extLst>
                <a:ext uri="{FF2B5EF4-FFF2-40B4-BE49-F238E27FC236}">
                  <a16:creationId xmlns:a16="http://schemas.microsoft.com/office/drawing/2014/main" id="{1EB3E9EC-9BA7-90E8-413D-AE57DFA9999B}"/>
                </a:ext>
              </a:extLst>
            </p:cNvPr>
            <p:cNvSpPr/>
            <p:nvPr/>
          </p:nvSpPr>
          <p:spPr>
            <a:xfrm>
              <a:off x="6020365" y="3240192"/>
              <a:ext cx="377611" cy="377611"/>
            </a:xfrm>
            <a:prstGeom prst="ellipse">
              <a:avLst/>
            </a:prstGeom>
            <a:blipFill dpi="0" rotWithShape="0">
              <a:blip r:embed="rId10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chilly" dir="t"/>
            </a:scene3d>
            <a:sp3d z="12700" extrusionH="1700" prstMaterial="dkEdge">
              <a:bevelT w="25400" h="6350" prst="softRound"/>
              <a:bevelB w="0" h="0" prst="convex"/>
            </a:sp3d>
          </p:spPr>
        </p:sp>
        <p:sp>
          <p:nvSpPr>
            <p:cNvPr id="17" name="Forma Livre: Forma 25">
              <a:extLst>
                <a:ext uri="{FF2B5EF4-FFF2-40B4-BE49-F238E27FC236}">
                  <a16:creationId xmlns:a16="http://schemas.microsoft.com/office/drawing/2014/main" id="{46709A39-468C-2452-8AA3-7441F6344DFA}"/>
                </a:ext>
              </a:extLst>
            </p:cNvPr>
            <p:cNvSpPr/>
            <p:nvPr/>
          </p:nvSpPr>
          <p:spPr>
            <a:xfrm>
              <a:off x="6455834" y="3730943"/>
              <a:ext cx="1927181" cy="302089"/>
            </a:xfrm>
            <a:custGeom>
              <a:avLst/>
              <a:gdLst>
                <a:gd name="connsiteX0" fmla="*/ 0 w 1947641"/>
                <a:gd name="connsiteY0" fmla="*/ 0 h 302089"/>
                <a:gd name="connsiteX1" fmla="*/ 1947641 w 1947641"/>
                <a:gd name="connsiteY1" fmla="*/ 0 h 302089"/>
                <a:gd name="connsiteX2" fmla="*/ 1947641 w 1947641"/>
                <a:gd name="connsiteY2" fmla="*/ 302089 h 302089"/>
                <a:gd name="connsiteX3" fmla="*/ 0 w 1947641"/>
                <a:gd name="connsiteY3" fmla="*/ 302089 h 302089"/>
                <a:gd name="connsiteX4" fmla="*/ 0 w 1947641"/>
                <a:gd name="connsiteY4" fmla="*/ 0 h 3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641" h="302089">
                  <a:moveTo>
                    <a:pt x="0" y="0"/>
                  </a:moveTo>
                  <a:lnTo>
                    <a:pt x="1947641" y="0"/>
                  </a:lnTo>
                  <a:lnTo>
                    <a:pt x="1947641" y="302089"/>
                  </a:lnTo>
                  <a:lnTo>
                    <a:pt x="0" y="302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hueOff val="2032949"/>
                <a:satOff val="75000"/>
                <a:lumOff val="-11029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239784" tIns="38100" rIns="38100" bIns="38100" numCol="1" spcCol="1270" anchor="ctr" anchorCtr="0">
              <a:noAutofit/>
            </a:bodyPr>
            <a:lstStyle/>
            <a:p>
              <a:pPr defTabSz="66675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pt-BR" sz="2000" kern="0">
                  <a:solidFill>
                    <a:prstClr val="white"/>
                  </a:solidFill>
                  <a:latin typeface="Calibri" panose="020F0502020204030204"/>
                </a:rPr>
                <a:t>Computação Gráfica</a:t>
              </a:r>
              <a:endParaRPr lang="pt-BR" sz="20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Elipse 26" descr="Cubo com preenchimento sólido">
              <a:extLst>
                <a:ext uri="{FF2B5EF4-FFF2-40B4-BE49-F238E27FC236}">
                  <a16:creationId xmlns:a16="http://schemas.microsoft.com/office/drawing/2014/main" id="{CC067325-0416-1F08-A07F-6D428687D7FC}"/>
                </a:ext>
              </a:extLst>
            </p:cNvPr>
            <p:cNvSpPr/>
            <p:nvPr/>
          </p:nvSpPr>
          <p:spPr>
            <a:xfrm>
              <a:off x="5953927" y="3693181"/>
              <a:ext cx="377611" cy="377611"/>
            </a:xfrm>
            <a:prstGeom prst="ellipse">
              <a:avLst/>
            </a:prstGeom>
            <a:blipFill dpi="0" rotWithShape="0">
              <a:blip r:embed="rId1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chilly" dir="t"/>
            </a:scene3d>
            <a:sp3d z="12700" extrusionH="1700" prstMaterial="dkEdge">
              <a:bevelT w="25400" h="6350" prst="softRound"/>
              <a:bevelB w="0" h="0" prst="convex"/>
            </a:sp3d>
          </p:spPr>
        </p:sp>
        <p:sp>
          <p:nvSpPr>
            <p:cNvPr id="19" name="Forma Livre: Forma 27">
              <a:extLst>
                <a:ext uri="{FF2B5EF4-FFF2-40B4-BE49-F238E27FC236}">
                  <a16:creationId xmlns:a16="http://schemas.microsoft.com/office/drawing/2014/main" id="{97CE8AD9-A2B1-A5B3-8AD5-61781CC38FA6}"/>
                </a:ext>
              </a:extLst>
            </p:cNvPr>
            <p:cNvSpPr/>
            <p:nvPr/>
          </p:nvSpPr>
          <p:spPr>
            <a:xfrm>
              <a:off x="6248401" y="4183932"/>
              <a:ext cx="1411429" cy="302089"/>
            </a:xfrm>
            <a:custGeom>
              <a:avLst/>
              <a:gdLst>
                <a:gd name="connsiteX0" fmla="*/ 0 w 2164109"/>
                <a:gd name="connsiteY0" fmla="*/ 0 h 302089"/>
                <a:gd name="connsiteX1" fmla="*/ 2164109 w 2164109"/>
                <a:gd name="connsiteY1" fmla="*/ 0 h 302089"/>
                <a:gd name="connsiteX2" fmla="*/ 2164109 w 2164109"/>
                <a:gd name="connsiteY2" fmla="*/ 302089 h 302089"/>
                <a:gd name="connsiteX3" fmla="*/ 0 w 2164109"/>
                <a:gd name="connsiteY3" fmla="*/ 302089 h 302089"/>
                <a:gd name="connsiteX4" fmla="*/ 0 w 2164109"/>
                <a:gd name="connsiteY4" fmla="*/ 0 h 3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109" h="302089">
                  <a:moveTo>
                    <a:pt x="0" y="0"/>
                  </a:moveTo>
                  <a:lnTo>
                    <a:pt x="2164109" y="0"/>
                  </a:lnTo>
                  <a:lnTo>
                    <a:pt x="2164109" y="302089"/>
                  </a:lnTo>
                  <a:lnTo>
                    <a:pt x="0" y="302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hueOff val="2710599"/>
                <a:satOff val="100000"/>
                <a:lumOff val="-14706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239784" tIns="38100" rIns="38100" bIns="38100" numCol="1" spcCol="1270" anchor="ctr" anchorCtr="0">
              <a:noAutofit/>
            </a:bodyPr>
            <a:lstStyle/>
            <a:p>
              <a:pPr defTabSz="66675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pt-BR" sz="2000" kern="0" dirty="0">
                  <a:solidFill>
                    <a:prstClr val="white"/>
                  </a:solidFill>
                  <a:latin typeface="Calibri" panose="020F0502020204030204"/>
                </a:rPr>
                <a:t>Compiladores</a:t>
              </a:r>
            </a:p>
          </p:txBody>
        </p:sp>
        <p:sp>
          <p:nvSpPr>
            <p:cNvPr id="20" name="Elipse 28" descr="Binário com preenchimento sólido">
              <a:extLst>
                <a:ext uri="{FF2B5EF4-FFF2-40B4-BE49-F238E27FC236}">
                  <a16:creationId xmlns:a16="http://schemas.microsoft.com/office/drawing/2014/main" id="{8F033348-2884-1DC9-DB55-972BB04BDEBE}"/>
                </a:ext>
              </a:extLst>
            </p:cNvPr>
            <p:cNvSpPr/>
            <p:nvPr/>
          </p:nvSpPr>
          <p:spPr>
            <a:xfrm>
              <a:off x="5749046" y="4146171"/>
              <a:ext cx="377611" cy="377611"/>
            </a:xfrm>
            <a:prstGeom prst="ellipse">
              <a:avLst/>
            </a:prstGeom>
            <a:blipFill dpi="0" rotWithShape="0">
              <a:blip r:embed="rId1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chilly" dir="t"/>
            </a:scene3d>
            <a:sp3d z="12700" extrusionH="1700" prstMaterial="dkEdge">
              <a:bevelT w="25400" h="6350" prst="softRound"/>
              <a:bevelB w="0" h="0" prst="convex"/>
            </a:sp3d>
          </p:spPr>
        </p:sp>
        <p:sp>
          <p:nvSpPr>
            <p:cNvPr id="21" name="Semicírculo 18">
              <a:extLst>
                <a:ext uri="{FF2B5EF4-FFF2-40B4-BE49-F238E27FC236}">
                  <a16:creationId xmlns:a16="http://schemas.microsoft.com/office/drawing/2014/main" id="{E4D7A6E6-2167-17DD-D88F-007AA9D57AF3}"/>
                </a:ext>
              </a:extLst>
            </p:cNvPr>
            <p:cNvSpPr/>
            <p:nvPr/>
          </p:nvSpPr>
          <p:spPr>
            <a:xfrm>
              <a:off x="3269065" y="1800085"/>
              <a:ext cx="3257827" cy="3257827"/>
            </a:xfrm>
            <a:prstGeom prst="blockArc">
              <a:avLst>
                <a:gd name="adj1" fmla="val 18900000"/>
                <a:gd name="adj2" fmla="val 2700000"/>
                <a:gd name="adj3" fmla="val 663"/>
              </a:avLst>
            </a:prstGeom>
            <a:noFill/>
            <a:ln w="12700" cap="flat" cmpd="sng" algn="ctr">
              <a:solidFill>
                <a:srgbClr val="FFC000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  <a:sp3d z="-40000" prstMaterial="matte"/>
          </p:spPr>
        </p:sp>
      </p:grpSp>
    </p:spTree>
    <p:extLst>
      <p:ext uri="{BB962C8B-B14F-4D97-AF65-F5344CB8AC3E}">
        <p14:creationId xmlns:p14="http://schemas.microsoft.com/office/powerpoint/2010/main" val="2172552936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7E63C8-2192-4F1A-BECD-7BFDDD841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b="1" dirty="0"/>
              <a:t>POO</a:t>
            </a:r>
            <a:r>
              <a:rPr lang="pt-BR" dirty="0"/>
              <a:t>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abstrai </a:t>
            </a:r>
            <a:r>
              <a:rPr lang="pt-BR" dirty="0"/>
              <a:t>os problemas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usando classes</a:t>
            </a:r>
          </a:p>
          <a:p>
            <a:pPr lvl="1"/>
            <a:r>
              <a:rPr lang="pt-BR" dirty="0"/>
              <a:t>Carro é uma classe constituída por</a:t>
            </a:r>
          </a:p>
          <a:p>
            <a:pPr lvl="2"/>
            <a:endParaRPr lang="pt-BR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00F7A42D-5893-4C05-93C4-C5961A317227}"/>
              </a:ext>
            </a:extLst>
          </p:cNvPr>
          <p:cNvSpPr txBox="1">
            <a:spLocks/>
          </p:cNvSpPr>
          <p:nvPr/>
        </p:nvSpPr>
        <p:spPr>
          <a:xfrm>
            <a:off x="2372952" y="3194876"/>
            <a:ext cx="3948428" cy="13681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411480" indent="-342900" algn="l" rtl="0" eaLnBrk="1" latinLnBrk="0" hangingPunct="1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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3"/>
              <a:buChar char="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3"/>
            <a:r>
              <a:rPr lang="pt-BR" dirty="0"/>
              <a:t>Cor</a:t>
            </a:r>
          </a:p>
          <a:p>
            <a:pPr lvl="3"/>
            <a:r>
              <a:rPr lang="pt-BR" dirty="0"/>
              <a:t>Tipo</a:t>
            </a:r>
          </a:p>
          <a:p>
            <a:pPr lvl="3"/>
            <a:r>
              <a:rPr lang="pt-BR" dirty="0"/>
              <a:t>Velocidade máxima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18EB51-D78A-4CDD-ADD3-16E2BD0A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D97578C-D653-4209-922A-4BA088ACE509}"/>
              </a:ext>
            </a:extLst>
          </p:cNvPr>
          <p:cNvSpPr/>
          <p:nvPr/>
        </p:nvSpPr>
        <p:spPr>
          <a:xfrm rot="16200000">
            <a:off x="1688877" y="3548810"/>
            <a:ext cx="1368152" cy="504056"/>
          </a:xfrm>
          <a:prstGeom prst="roundRect">
            <a:avLst>
              <a:gd name="adj" fmla="val 0"/>
            </a:avLst>
          </a:prstGeom>
          <a:solidFill>
            <a:schemeClr val="accent3">
              <a:alpha val="50000"/>
            </a:schemeClr>
          </a:soli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>
                    <a:lumMod val="85000"/>
                  </a:schemeClr>
                </a:solidFill>
              </a:rPr>
              <a:t>Dados</a:t>
            </a:r>
            <a:endParaRPr lang="pt-BR" sz="2400" b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A54E32D-B2FE-4E0D-91B9-657E597C5501}"/>
              </a:ext>
            </a:extLst>
          </p:cNvPr>
          <p:cNvSpPr/>
          <p:nvPr/>
        </p:nvSpPr>
        <p:spPr>
          <a:xfrm rot="16200000">
            <a:off x="1688876" y="5274057"/>
            <a:ext cx="1368153" cy="504056"/>
          </a:xfrm>
          <a:prstGeom prst="roundRect">
            <a:avLst>
              <a:gd name="adj" fmla="val 0"/>
            </a:avLst>
          </a:prstGeom>
          <a:solidFill>
            <a:schemeClr val="accent3">
              <a:alpha val="50000"/>
            </a:schemeClr>
          </a:soli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>
                    <a:lumMod val="85000"/>
                  </a:schemeClr>
                </a:solidFill>
              </a:rPr>
              <a:t>Funções</a:t>
            </a:r>
            <a:endParaRPr lang="pt-BR" sz="2400" b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ACB84CF-F460-481D-9E11-31C12D2BA103}"/>
              </a:ext>
            </a:extLst>
          </p:cNvPr>
          <p:cNvSpPr/>
          <p:nvPr/>
        </p:nvSpPr>
        <p:spPr>
          <a:xfrm rot="16200000">
            <a:off x="2264941" y="3548810"/>
            <a:ext cx="1368152" cy="504056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  <a:alpha val="50000"/>
            </a:schemeClr>
          </a:soli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Atributos</a:t>
            </a:r>
            <a:endParaRPr lang="pt-BR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C527BC9-EEFF-4C22-98DF-5D3153B39F1D}"/>
              </a:ext>
            </a:extLst>
          </p:cNvPr>
          <p:cNvSpPr/>
          <p:nvPr/>
        </p:nvSpPr>
        <p:spPr>
          <a:xfrm rot="16200000">
            <a:off x="2264941" y="5274057"/>
            <a:ext cx="1368152" cy="504056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  <a:alpha val="50000"/>
            </a:schemeClr>
          </a:soli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Métodos</a:t>
            </a:r>
            <a:endParaRPr lang="pt-BR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CBB7A7-2CAC-E49D-5FD2-90D394025A4E}"/>
              </a:ext>
            </a:extLst>
          </p:cNvPr>
          <p:cNvGrpSpPr/>
          <p:nvPr/>
        </p:nvGrpSpPr>
        <p:grpSpPr>
          <a:xfrm>
            <a:off x="6806703" y="5066487"/>
            <a:ext cx="4021105" cy="1035699"/>
            <a:chOff x="1559496" y="3656891"/>
            <a:chExt cx="7939088" cy="2044838"/>
          </a:xfrm>
        </p:grpSpPr>
        <p:pic>
          <p:nvPicPr>
            <p:cNvPr id="4" name="Gráfico 3" descr="Caminhão monstro com preenchimento sólido">
              <a:extLst>
                <a:ext uri="{FF2B5EF4-FFF2-40B4-BE49-F238E27FC236}">
                  <a16:creationId xmlns:a16="http://schemas.microsoft.com/office/drawing/2014/main" id="{9D0F62F8-234A-9954-A7F7-0E333C97D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0719556">
              <a:off x="5353753" y="3656891"/>
              <a:ext cx="1553180" cy="1553180"/>
            </a:xfrm>
            <a:prstGeom prst="rect">
              <a:avLst/>
            </a:prstGeom>
          </p:spPr>
        </p:pic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2EBB9033-9989-2B76-998F-705F515D2E0D}"/>
                </a:ext>
              </a:extLst>
            </p:cNvPr>
            <p:cNvSpPr/>
            <p:nvPr/>
          </p:nvSpPr>
          <p:spPr>
            <a:xfrm>
              <a:off x="1559496" y="4763517"/>
              <a:ext cx="7939088" cy="938212"/>
            </a:xfrm>
            <a:custGeom>
              <a:avLst/>
              <a:gdLst>
                <a:gd name="connsiteX0" fmla="*/ 0 w 7319963"/>
                <a:gd name="connsiteY0" fmla="*/ 852487 h 852487"/>
                <a:gd name="connsiteX1" fmla="*/ 2000250 w 7319963"/>
                <a:gd name="connsiteY1" fmla="*/ 138112 h 852487"/>
                <a:gd name="connsiteX2" fmla="*/ 3009900 w 7319963"/>
                <a:gd name="connsiteY2" fmla="*/ 842962 h 852487"/>
                <a:gd name="connsiteX3" fmla="*/ 4381500 w 7319963"/>
                <a:gd name="connsiteY3" fmla="*/ 190500 h 852487"/>
                <a:gd name="connsiteX4" fmla="*/ 5967413 w 7319963"/>
                <a:gd name="connsiteY4" fmla="*/ 0 h 852487"/>
                <a:gd name="connsiteX5" fmla="*/ 7319963 w 7319963"/>
                <a:gd name="connsiteY5" fmla="*/ 776287 h 852487"/>
                <a:gd name="connsiteX6" fmla="*/ 0 w 7319963"/>
                <a:gd name="connsiteY6" fmla="*/ 852487 h 852487"/>
                <a:gd name="connsiteX0" fmla="*/ 0 w 7605713"/>
                <a:gd name="connsiteY0" fmla="*/ 938212 h 938212"/>
                <a:gd name="connsiteX1" fmla="*/ 2286000 w 7605713"/>
                <a:gd name="connsiteY1" fmla="*/ 138112 h 938212"/>
                <a:gd name="connsiteX2" fmla="*/ 3295650 w 7605713"/>
                <a:gd name="connsiteY2" fmla="*/ 842962 h 938212"/>
                <a:gd name="connsiteX3" fmla="*/ 4667250 w 7605713"/>
                <a:gd name="connsiteY3" fmla="*/ 190500 h 938212"/>
                <a:gd name="connsiteX4" fmla="*/ 6253163 w 7605713"/>
                <a:gd name="connsiteY4" fmla="*/ 0 h 938212"/>
                <a:gd name="connsiteX5" fmla="*/ 7605713 w 7605713"/>
                <a:gd name="connsiteY5" fmla="*/ 776287 h 938212"/>
                <a:gd name="connsiteX6" fmla="*/ 0 w 7605713"/>
                <a:gd name="connsiteY6" fmla="*/ 938212 h 938212"/>
                <a:gd name="connsiteX0" fmla="*/ 0 w 7939088"/>
                <a:gd name="connsiteY0" fmla="*/ 938212 h 938212"/>
                <a:gd name="connsiteX1" fmla="*/ 2286000 w 7939088"/>
                <a:gd name="connsiteY1" fmla="*/ 138112 h 938212"/>
                <a:gd name="connsiteX2" fmla="*/ 3295650 w 7939088"/>
                <a:gd name="connsiteY2" fmla="*/ 842962 h 938212"/>
                <a:gd name="connsiteX3" fmla="*/ 4667250 w 7939088"/>
                <a:gd name="connsiteY3" fmla="*/ 190500 h 938212"/>
                <a:gd name="connsiteX4" fmla="*/ 6253163 w 7939088"/>
                <a:gd name="connsiteY4" fmla="*/ 0 h 938212"/>
                <a:gd name="connsiteX5" fmla="*/ 7939088 w 7939088"/>
                <a:gd name="connsiteY5" fmla="*/ 938212 h 938212"/>
                <a:gd name="connsiteX6" fmla="*/ 0 w 7939088"/>
                <a:gd name="connsiteY6" fmla="*/ 938212 h 93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39088" h="938212">
                  <a:moveTo>
                    <a:pt x="0" y="938212"/>
                  </a:moveTo>
                  <a:lnTo>
                    <a:pt x="2286000" y="138112"/>
                  </a:lnTo>
                  <a:lnTo>
                    <a:pt x="3295650" y="842962"/>
                  </a:lnTo>
                  <a:lnTo>
                    <a:pt x="4667250" y="190500"/>
                  </a:lnTo>
                  <a:lnTo>
                    <a:pt x="6253163" y="0"/>
                  </a:lnTo>
                  <a:lnTo>
                    <a:pt x="7939088" y="938212"/>
                  </a:lnTo>
                  <a:lnTo>
                    <a:pt x="0" y="93821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" name="Gráfico 9" descr="Seta: Curva no sentido anti-horário com preenchimento sólido">
            <a:extLst>
              <a:ext uri="{FF2B5EF4-FFF2-40B4-BE49-F238E27FC236}">
                <a16:creationId xmlns:a16="http://schemas.microsoft.com/office/drawing/2014/main" id="{4BB6E347-B1B2-B919-F306-1256D6954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1345022">
            <a:off x="8232921" y="4020018"/>
            <a:ext cx="914400" cy="9144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10324A1-A33A-488E-082F-4B207CB04F9D}"/>
              </a:ext>
            </a:extLst>
          </p:cNvPr>
          <p:cNvSpPr txBox="1"/>
          <p:nvPr/>
        </p:nvSpPr>
        <p:spPr>
          <a:xfrm>
            <a:off x="8287267" y="3143121"/>
            <a:ext cx="2537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O carro é uma </a:t>
            </a:r>
            <a:r>
              <a:rPr lang="pt-BR" sz="2000" dirty="0">
                <a:solidFill>
                  <a:schemeClr val="accent3"/>
                </a:solidFill>
              </a:rPr>
              <a:t>abstração de um veículo real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930B9941-C5C4-1DA4-03FB-79124E6A0D3B}"/>
              </a:ext>
            </a:extLst>
          </p:cNvPr>
          <p:cNvSpPr txBox="1">
            <a:spLocks/>
          </p:cNvSpPr>
          <p:nvPr/>
        </p:nvSpPr>
        <p:spPr>
          <a:xfrm>
            <a:off x="2372952" y="4920123"/>
            <a:ext cx="3948428" cy="136815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411480" indent="-342900" algn="l" rtl="0" eaLnBrk="1" latinLnBrk="0" hangingPunct="1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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3"/>
              <a:buChar char="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3"/>
            <a:r>
              <a:rPr lang="pt-BR" dirty="0"/>
              <a:t>Acelerar</a:t>
            </a:r>
          </a:p>
          <a:p>
            <a:pPr lvl="3"/>
            <a:r>
              <a:rPr lang="pt-BR" dirty="0"/>
              <a:t>Frear</a:t>
            </a:r>
          </a:p>
          <a:p>
            <a:pPr lvl="3"/>
            <a:r>
              <a:rPr lang="pt-BR" dirty="0"/>
              <a:t>Ligar</a:t>
            </a:r>
          </a:p>
        </p:txBody>
      </p:sp>
    </p:spTree>
    <p:extLst>
      <p:ext uri="{BB962C8B-B14F-4D97-AF65-F5344CB8AC3E}">
        <p14:creationId xmlns:p14="http://schemas.microsoft.com/office/powerpoint/2010/main" val="1269003991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C64EC-5BAA-48B3-9E5F-F95D50FD1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51EEA2-1C5B-4439-96F4-487374800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classe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representa </a:t>
            </a:r>
            <a:r>
              <a:rPr lang="pt-BR" dirty="0"/>
              <a:t>vários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objetos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7D9AF7D-A0B9-F119-6A6B-D6872A0BC710}"/>
              </a:ext>
            </a:extLst>
          </p:cNvPr>
          <p:cNvSpPr txBox="1"/>
          <p:nvPr/>
        </p:nvSpPr>
        <p:spPr>
          <a:xfrm>
            <a:off x="1703512" y="2780928"/>
            <a:ext cx="273630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Carro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cor;</a:t>
            </a:r>
          </a:p>
          <a:p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string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tipo;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velocidade;</a:t>
            </a:r>
            <a:b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pt-BR" sz="16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ligar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desligar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pt-BR" sz="16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acelerar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frear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1F755972-4D91-C42F-C0C4-768E288C8F20}"/>
              </a:ext>
            </a:extLst>
          </p:cNvPr>
          <p:cNvGrpSpPr/>
          <p:nvPr/>
        </p:nvGrpSpPr>
        <p:grpSpPr>
          <a:xfrm>
            <a:off x="4675426" y="2884996"/>
            <a:ext cx="6292611" cy="3064284"/>
            <a:chOff x="4675426" y="2658616"/>
            <a:chExt cx="6292611" cy="3064284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655CA20-35D3-FEF9-80C3-07B8194F49F2}"/>
                </a:ext>
              </a:extLst>
            </p:cNvPr>
            <p:cNvSpPr/>
            <p:nvPr/>
          </p:nvSpPr>
          <p:spPr>
            <a:xfrm>
              <a:off x="8006404" y="2708920"/>
              <a:ext cx="1296144" cy="1951304"/>
            </a:xfrm>
            <a:prstGeom prst="roundRect">
              <a:avLst/>
            </a:prstGeom>
            <a:solidFill>
              <a:schemeClr val="accent6">
                <a:lumMod val="50000"/>
                <a:alpha val="3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Gráfico 9" descr="Rv estrutura de tópicos">
              <a:extLst>
                <a:ext uri="{FF2B5EF4-FFF2-40B4-BE49-F238E27FC236}">
                  <a16:creationId xmlns:a16="http://schemas.microsoft.com/office/drawing/2014/main" id="{ACDA995F-CC49-2028-7086-5324B0257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96963" y="2658616"/>
              <a:ext cx="914400" cy="914400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2F9276B-D429-4CDA-A033-6AEBF507F3EE}"/>
                </a:ext>
              </a:extLst>
            </p:cNvPr>
            <p:cNvSpPr txBox="1"/>
            <p:nvPr/>
          </p:nvSpPr>
          <p:spPr>
            <a:xfrm>
              <a:off x="8057550" y="3501008"/>
              <a:ext cx="119385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Vermelho</a:t>
              </a:r>
              <a:br>
                <a:rPr lang="pt-BR" dirty="0"/>
              </a:br>
              <a:r>
                <a:rPr lang="pt-BR" dirty="0"/>
                <a:t>Transporte</a:t>
              </a:r>
              <a:br>
                <a:rPr lang="pt-BR" dirty="0"/>
              </a:br>
              <a:r>
                <a:rPr lang="pt-BR" dirty="0"/>
                <a:t>120 Km/h</a:t>
              </a: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04723CFC-6407-EDC5-8640-2BBDFE817F30}"/>
                </a:ext>
              </a:extLst>
            </p:cNvPr>
            <p:cNvSpPr/>
            <p:nvPr/>
          </p:nvSpPr>
          <p:spPr>
            <a:xfrm>
              <a:off x="4675426" y="2708920"/>
              <a:ext cx="1296144" cy="1951304"/>
            </a:xfrm>
            <a:prstGeom prst="roundRect">
              <a:avLst/>
            </a:prstGeom>
            <a:solidFill>
              <a:schemeClr val="accent6">
                <a:lumMod val="50000"/>
                <a:alpha val="3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5" name="Gráfico 14" descr="Conversível estrutura de tópicos">
              <a:extLst>
                <a:ext uri="{FF2B5EF4-FFF2-40B4-BE49-F238E27FC236}">
                  <a16:creationId xmlns:a16="http://schemas.microsoft.com/office/drawing/2014/main" id="{CB902A00-D6C5-442A-A74A-8A7DD25D5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66299" y="2736306"/>
              <a:ext cx="914400" cy="914400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B286AED7-C108-16E3-1757-30509F9170B6}"/>
                </a:ext>
              </a:extLst>
            </p:cNvPr>
            <p:cNvSpPr txBox="1"/>
            <p:nvPr/>
          </p:nvSpPr>
          <p:spPr>
            <a:xfrm>
              <a:off x="4772898" y="3501008"/>
              <a:ext cx="11012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Amarelo</a:t>
              </a:r>
              <a:br>
                <a:rPr lang="pt-BR" dirty="0"/>
              </a:br>
              <a:r>
                <a:rPr lang="pt-BR" dirty="0"/>
                <a:t>Esporte</a:t>
              </a:r>
              <a:br>
                <a:rPr lang="pt-BR" dirty="0"/>
              </a:br>
              <a:r>
                <a:rPr lang="pt-BR" dirty="0"/>
                <a:t>180 Km/h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F0BC0781-CD06-5C71-08BC-0551BCBFC1EA}"/>
                </a:ext>
              </a:extLst>
            </p:cNvPr>
            <p:cNvSpPr/>
            <p:nvPr/>
          </p:nvSpPr>
          <p:spPr>
            <a:xfrm>
              <a:off x="9671893" y="2675054"/>
              <a:ext cx="1296144" cy="1951304"/>
            </a:xfrm>
            <a:prstGeom prst="roundRect">
              <a:avLst/>
            </a:prstGeom>
            <a:solidFill>
              <a:schemeClr val="accent6">
                <a:lumMod val="50000"/>
                <a:alpha val="3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Gráfico 18" descr="Carro estrutura de tópicos">
              <a:extLst>
                <a:ext uri="{FF2B5EF4-FFF2-40B4-BE49-F238E27FC236}">
                  <a16:creationId xmlns:a16="http://schemas.microsoft.com/office/drawing/2014/main" id="{8FBEFCEC-0516-EA8D-4425-8AC313197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63079" y="2675054"/>
              <a:ext cx="914400" cy="914400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1D1FBDF2-E03C-62E2-A06C-BB9809773F66}"/>
                </a:ext>
              </a:extLst>
            </p:cNvPr>
            <p:cNvSpPr txBox="1"/>
            <p:nvPr/>
          </p:nvSpPr>
          <p:spPr>
            <a:xfrm>
              <a:off x="9769366" y="3501008"/>
              <a:ext cx="11011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Verde</a:t>
              </a:r>
              <a:br>
                <a:rPr lang="pt-BR" dirty="0"/>
              </a:br>
              <a:r>
                <a:rPr lang="pt-BR" dirty="0"/>
                <a:t>Passeio</a:t>
              </a:r>
              <a:br>
                <a:rPr lang="pt-BR" dirty="0"/>
              </a:br>
              <a:r>
                <a:rPr lang="pt-BR" dirty="0"/>
                <a:t>140 Km/h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2AFB2F14-A1A3-789D-462F-12AA937C42C4}"/>
                </a:ext>
              </a:extLst>
            </p:cNvPr>
            <p:cNvSpPr/>
            <p:nvPr/>
          </p:nvSpPr>
          <p:spPr>
            <a:xfrm>
              <a:off x="6340915" y="2705950"/>
              <a:ext cx="1296144" cy="1951304"/>
            </a:xfrm>
            <a:prstGeom prst="roundRect">
              <a:avLst/>
            </a:prstGeom>
            <a:solidFill>
              <a:schemeClr val="accent6">
                <a:lumMod val="50000"/>
                <a:alpha val="3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" name="Gráfico 21" descr="Carro de corrida estrutura de tópicos">
              <a:extLst>
                <a:ext uri="{FF2B5EF4-FFF2-40B4-BE49-F238E27FC236}">
                  <a16:creationId xmlns:a16="http://schemas.microsoft.com/office/drawing/2014/main" id="{2523EAEF-75F8-2836-F7AB-8BA8FC6BF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31788" y="2725153"/>
              <a:ext cx="914400" cy="914400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5D9307CD-4E11-FA56-05AC-DF93642E2CEB}"/>
                </a:ext>
              </a:extLst>
            </p:cNvPr>
            <p:cNvSpPr txBox="1"/>
            <p:nvPr/>
          </p:nvSpPr>
          <p:spPr>
            <a:xfrm>
              <a:off x="6438388" y="3501008"/>
              <a:ext cx="11011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Azul</a:t>
              </a:r>
              <a:br>
                <a:rPr lang="pt-BR" dirty="0"/>
              </a:br>
              <a:r>
                <a:rPr lang="pt-BR" dirty="0"/>
                <a:t>Corrida</a:t>
              </a:r>
              <a:br>
                <a:rPr lang="pt-BR" dirty="0"/>
              </a:br>
              <a:r>
                <a:rPr lang="pt-BR" dirty="0"/>
                <a:t>320 Km/h</a:t>
              </a:r>
            </a:p>
          </p:txBody>
        </p: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20196BC7-497B-BD9F-DFBD-B3DD23250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1614" y="4671046"/>
              <a:ext cx="0" cy="619184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9DC59456-7D72-8CD2-C614-E4E17823E3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6124" y="4654025"/>
              <a:ext cx="0" cy="63620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: Angulado 31">
              <a:extLst>
                <a:ext uri="{FF2B5EF4-FFF2-40B4-BE49-F238E27FC236}">
                  <a16:creationId xmlns:a16="http://schemas.microsoft.com/office/drawing/2014/main" id="{357A4EB5-FACC-EB9C-F620-D9A5EB5FB9FF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rot="16200000" flipH="1">
              <a:off x="5417704" y="4566017"/>
              <a:ext cx="829005" cy="1017417"/>
            </a:xfrm>
            <a:prstGeom prst="bentConnector2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: Angulado 32">
              <a:extLst>
                <a:ext uri="{FF2B5EF4-FFF2-40B4-BE49-F238E27FC236}">
                  <a16:creationId xmlns:a16="http://schemas.microsoft.com/office/drawing/2014/main" id="{3321407D-8C31-9DED-92F2-AA8191855222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rot="5400000">
              <a:off x="9376959" y="4546222"/>
              <a:ext cx="862871" cy="1023143"/>
            </a:xfrm>
            <a:prstGeom prst="bentConnector2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0849FDAD-9316-5872-FE84-5FCA6B218BF9}"/>
                </a:ext>
              </a:extLst>
            </p:cNvPr>
            <p:cNvSpPr txBox="1"/>
            <p:nvPr/>
          </p:nvSpPr>
          <p:spPr>
            <a:xfrm>
              <a:off x="6340915" y="5255558"/>
              <a:ext cx="2955907" cy="467342"/>
            </a:xfrm>
            <a:prstGeom prst="roundRect">
              <a:avLst/>
            </a:prstGeom>
            <a:solidFill>
              <a:schemeClr val="bg1">
                <a:lumMod val="95000"/>
                <a:lumOff val="5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txBody>
            <a:bodyPr wrap="square" tIns="72000" bIns="72000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Objetos do tipo</a:t>
              </a:r>
              <a:r>
                <a:rPr lang="pt-BR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t-BR" dirty="0">
                  <a:solidFill>
                    <a:schemeClr val="accent3"/>
                  </a:solidFill>
                </a:rPr>
                <a:t>Carro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040161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C64EC-5BAA-48B3-9E5F-F95D50FD1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Classes e Tipos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C908F41-A3B8-4B8B-81B8-718A10F8CA00}"/>
              </a:ext>
            </a:extLst>
          </p:cNvPr>
          <p:cNvGrpSpPr/>
          <p:nvPr/>
        </p:nvGrpSpPr>
        <p:grpSpPr>
          <a:xfrm>
            <a:off x="2279870" y="4687248"/>
            <a:ext cx="8208912" cy="1766088"/>
            <a:chOff x="1722338" y="4437112"/>
            <a:chExt cx="8208912" cy="1766088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D35ACE6E-AA61-42EB-92B7-C5210BDDBD8A}"/>
                </a:ext>
              </a:extLst>
            </p:cNvPr>
            <p:cNvSpPr/>
            <p:nvPr/>
          </p:nvSpPr>
          <p:spPr>
            <a:xfrm>
              <a:off x="3840077" y="4944522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ECD35356-1D9E-486F-AC23-72ED4260A712}"/>
                </a:ext>
              </a:extLst>
            </p:cNvPr>
            <p:cNvSpPr txBox="1"/>
            <p:nvPr/>
          </p:nvSpPr>
          <p:spPr>
            <a:xfrm>
              <a:off x="2171414" y="5603232"/>
              <a:ext cx="1119227" cy="59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>
                  <a:latin typeface="+mj-lt"/>
                </a:rPr>
                <a:t>8 bits</a:t>
              </a:r>
            </a:p>
            <a:p>
              <a:pPr algn="ctr"/>
              <a:r>
                <a:rPr lang="pt-BR">
                  <a:latin typeface="+mj-lt"/>
                </a:rPr>
                <a:t>(expoente)</a:t>
              </a:r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436A32-92DE-4A2E-8D9F-F494E1401A0C}"/>
                </a:ext>
              </a:extLst>
            </p:cNvPr>
            <p:cNvSpPr/>
            <p:nvPr/>
          </p:nvSpPr>
          <p:spPr>
            <a:xfrm>
              <a:off x="4096354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B3A73D48-2C96-4786-841D-E6940DCD5C51}"/>
                </a:ext>
              </a:extLst>
            </p:cNvPr>
            <p:cNvSpPr/>
            <p:nvPr/>
          </p:nvSpPr>
          <p:spPr>
            <a:xfrm>
              <a:off x="4350045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BC3E59CF-9DE3-498A-8731-2108F633B9E5}"/>
                </a:ext>
              </a:extLst>
            </p:cNvPr>
            <p:cNvSpPr/>
            <p:nvPr/>
          </p:nvSpPr>
          <p:spPr>
            <a:xfrm>
              <a:off x="4603736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25D6C9C6-C058-4108-8BE6-A68FB870833C}"/>
                </a:ext>
              </a:extLst>
            </p:cNvPr>
            <p:cNvSpPr/>
            <p:nvPr/>
          </p:nvSpPr>
          <p:spPr>
            <a:xfrm>
              <a:off x="4857428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B15D3DD4-4F35-4E36-805D-A4A7EE45A0EF}"/>
                </a:ext>
              </a:extLst>
            </p:cNvPr>
            <p:cNvSpPr/>
            <p:nvPr/>
          </p:nvSpPr>
          <p:spPr>
            <a:xfrm>
              <a:off x="5111119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8B854EA0-F9DE-4FA4-9CE7-7FD8D18376F1}"/>
                </a:ext>
              </a:extLst>
            </p:cNvPr>
            <p:cNvSpPr/>
            <p:nvPr/>
          </p:nvSpPr>
          <p:spPr>
            <a:xfrm>
              <a:off x="5364810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CB435D50-1EB9-4020-970C-8049AF36B744}"/>
                </a:ext>
              </a:extLst>
            </p:cNvPr>
            <p:cNvSpPr/>
            <p:nvPr/>
          </p:nvSpPr>
          <p:spPr>
            <a:xfrm>
              <a:off x="5618501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49AE9E62-68B9-4538-8FB7-A1CBD73F7614}"/>
                </a:ext>
              </a:extLst>
            </p:cNvPr>
            <p:cNvSpPr/>
            <p:nvPr/>
          </p:nvSpPr>
          <p:spPr>
            <a:xfrm>
              <a:off x="5872192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FA84594C-C6ED-4756-87F3-0BBB14316891}"/>
                </a:ext>
              </a:extLst>
            </p:cNvPr>
            <p:cNvSpPr/>
            <p:nvPr/>
          </p:nvSpPr>
          <p:spPr>
            <a:xfrm>
              <a:off x="6125883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F71AF101-73AB-4573-86FE-BEDA98DCA2E5}"/>
                </a:ext>
              </a:extLst>
            </p:cNvPr>
            <p:cNvSpPr/>
            <p:nvPr/>
          </p:nvSpPr>
          <p:spPr>
            <a:xfrm>
              <a:off x="6379574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B723BCF3-B701-42CB-A3C9-23B98E57773A}"/>
                </a:ext>
              </a:extLst>
            </p:cNvPr>
            <p:cNvSpPr/>
            <p:nvPr/>
          </p:nvSpPr>
          <p:spPr>
            <a:xfrm>
              <a:off x="6633265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194BB407-C3A8-4EBD-A7FB-CCAC142ABF55}"/>
                </a:ext>
              </a:extLst>
            </p:cNvPr>
            <p:cNvSpPr/>
            <p:nvPr/>
          </p:nvSpPr>
          <p:spPr>
            <a:xfrm>
              <a:off x="6886957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E8AF450A-8A79-436F-9366-295D0411AB02}"/>
                </a:ext>
              </a:extLst>
            </p:cNvPr>
            <p:cNvSpPr/>
            <p:nvPr/>
          </p:nvSpPr>
          <p:spPr>
            <a:xfrm>
              <a:off x="7140648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0D15F09D-0C14-4BF0-8010-523E89FF1425}"/>
                </a:ext>
              </a:extLst>
            </p:cNvPr>
            <p:cNvSpPr/>
            <p:nvPr/>
          </p:nvSpPr>
          <p:spPr>
            <a:xfrm>
              <a:off x="7394339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B894733E-47E2-4208-8ADF-D85DC84255EA}"/>
                </a:ext>
              </a:extLst>
            </p:cNvPr>
            <p:cNvSpPr/>
            <p:nvPr/>
          </p:nvSpPr>
          <p:spPr>
            <a:xfrm>
              <a:off x="7648030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2EF87A7F-EA2B-4959-A408-443EBCBF71CB}"/>
                </a:ext>
              </a:extLst>
            </p:cNvPr>
            <p:cNvSpPr/>
            <p:nvPr/>
          </p:nvSpPr>
          <p:spPr>
            <a:xfrm>
              <a:off x="7901721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759F23ED-64E0-4D8E-A373-DF0CCC9218DC}"/>
                </a:ext>
              </a:extLst>
            </p:cNvPr>
            <p:cNvSpPr/>
            <p:nvPr/>
          </p:nvSpPr>
          <p:spPr>
            <a:xfrm>
              <a:off x="8155412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780667A4-7EEA-40DB-A9AE-16AAC26AD483}"/>
                </a:ext>
              </a:extLst>
            </p:cNvPr>
            <p:cNvSpPr/>
            <p:nvPr/>
          </p:nvSpPr>
          <p:spPr>
            <a:xfrm>
              <a:off x="8409103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F3A550C2-F814-45C6-9685-8EF82C5F1657}"/>
                </a:ext>
              </a:extLst>
            </p:cNvPr>
            <p:cNvSpPr/>
            <p:nvPr/>
          </p:nvSpPr>
          <p:spPr>
            <a:xfrm>
              <a:off x="8662794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FDB88A6A-6014-49C8-923F-D174DFB4364E}"/>
                </a:ext>
              </a:extLst>
            </p:cNvPr>
            <p:cNvSpPr/>
            <p:nvPr/>
          </p:nvSpPr>
          <p:spPr>
            <a:xfrm>
              <a:off x="8916486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E47E4F74-9A02-40C9-A120-45C1EDE3E9D9}"/>
                </a:ext>
              </a:extLst>
            </p:cNvPr>
            <p:cNvSpPr/>
            <p:nvPr/>
          </p:nvSpPr>
          <p:spPr>
            <a:xfrm>
              <a:off x="9170177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C478CBB5-F557-4545-A16E-618ED2B8E688}"/>
                </a:ext>
              </a:extLst>
            </p:cNvPr>
            <p:cNvSpPr/>
            <p:nvPr/>
          </p:nvSpPr>
          <p:spPr>
            <a:xfrm>
              <a:off x="9423868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ECFC9D29-7D05-4445-8A2C-DF2105365EBE}"/>
                </a:ext>
              </a:extLst>
            </p:cNvPr>
            <p:cNvSpPr/>
            <p:nvPr/>
          </p:nvSpPr>
          <p:spPr>
            <a:xfrm>
              <a:off x="9677559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2C9C7BF4-D216-43C7-A93E-9B1C034E890D}"/>
                </a:ext>
              </a:extLst>
            </p:cNvPr>
            <p:cNvSpPr/>
            <p:nvPr/>
          </p:nvSpPr>
          <p:spPr>
            <a:xfrm>
              <a:off x="1722338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434A503F-03D8-4639-89AF-8674E508EFFD}"/>
                </a:ext>
              </a:extLst>
            </p:cNvPr>
            <p:cNvSpPr/>
            <p:nvPr/>
          </p:nvSpPr>
          <p:spPr>
            <a:xfrm>
              <a:off x="1976029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784C6462-E365-41D4-8350-BBA18DC0FCA5}"/>
                </a:ext>
              </a:extLst>
            </p:cNvPr>
            <p:cNvSpPr/>
            <p:nvPr/>
          </p:nvSpPr>
          <p:spPr>
            <a:xfrm>
              <a:off x="2229720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37967A8E-7D01-483F-9CF2-4771F0FFF9BE}"/>
                </a:ext>
              </a:extLst>
            </p:cNvPr>
            <p:cNvSpPr/>
            <p:nvPr/>
          </p:nvSpPr>
          <p:spPr>
            <a:xfrm>
              <a:off x="2483411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0FEBA554-FA35-4881-8841-4D10D391FF8B}"/>
                </a:ext>
              </a:extLst>
            </p:cNvPr>
            <p:cNvSpPr/>
            <p:nvPr/>
          </p:nvSpPr>
          <p:spPr>
            <a:xfrm>
              <a:off x="2737102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CF3F5799-16C8-403D-B4CA-FCEBFB31325C}"/>
                </a:ext>
              </a:extLst>
            </p:cNvPr>
            <p:cNvSpPr/>
            <p:nvPr/>
          </p:nvSpPr>
          <p:spPr>
            <a:xfrm>
              <a:off x="2990794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06EDEE3C-3FA1-4705-BFD6-69877BC16A6E}"/>
                </a:ext>
              </a:extLst>
            </p:cNvPr>
            <p:cNvSpPr/>
            <p:nvPr/>
          </p:nvSpPr>
          <p:spPr>
            <a:xfrm>
              <a:off x="3244485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07555A7F-CE2B-462B-B74E-4609FC21C5F2}"/>
                </a:ext>
              </a:extLst>
            </p:cNvPr>
            <p:cNvSpPr/>
            <p:nvPr/>
          </p:nvSpPr>
          <p:spPr>
            <a:xfrm>
              <a:off x="3486031" y="4944493"/>
              <a:ext cx="253691" cy="3382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DB24D4A8-D1EA-4FB6-B9A4-FF5B4C132960}"/>
                </a:ext>
              </a:extLst>
            </p:cNvPr>
            <p:cNvSpPr txBox="1"/>
            <p:nvPr/>
          </p:nvSpPr>
          <p:spPr>
            <a:xfrm>
              <a:off x="6339707" y="5582674"/>
              <a:ext cx="1077145" cy="59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>
                  <a:latin typeface="+mj-lt"/>
                </a:rPr>
                <a:t>24 bits</a:t>
              </a:r>
            </a:p>
            <a:p>
              <a:pPr algn="ctr"/>
              <a:r>
                <a:rPr lang="pt-BR">
                  <a:latin typeface="+mj-lt"/>
                </a:rPr>
                <a:t>(mantissa)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27A79FC8-5DC2-494A-B749-CFC629A3B55D}"/>
                </a:ext>
              </a:extLst>
            </p:cNvPr>
            <p:cNvSpPr txBox="1"/>
            <p:nvPr/>
          </p:nvSpPr>
          <p:spPr>
            <a:xfrm>
              <a:off x="1722941" y="4437112"/>
              <a:ext cx="8202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>
                  <a:solidFill>
                    <a:schemeClr val="accent3">
                      <a:lumMod val="75000"/>
                    </a:schemeClr>
                  </a:solidFill>
                  <a:latin typeface="+mj-lt"/>
                </a:rPr>
                <a:t>float</a:t>
              </a:r>
              <a:r>
                <a:rPr lang="pt-BR">
                  <a:latin typeface="+mj-lt"/>
                </a:rPr>
                <a:t> (</a:t>
              </a:r>
              <a:r>
                <a:rPr lang="pt-BR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lt"/>
                </a:rPr>
                <a:t>32 bits</a:t>
              </a:r>
              <a:r>
                <a:rPr lang="pt-BR">
                  <a:latin typeface="+mj-lt"/>
                </a:rPr>
                <a:t>) = 0.15625</a:t>
              </a:r>
            </a:p>
          </p:txBody>
        </p:sp>
        <p:sp>
          <p:nvSpPr>
            <p:cNvPr id="74" name="Colchete Esquerdo 73">
              <a:extLst>
                <a:ext uri="{FF2B5EF4-FFF2-40B4-BE49-F238E27FC236}">
                  <a16:creationId xmlns:a16="http://schemas.microsoft.com/office/drawing/2014/main" id="{B857E7B0-257C-498A-AE3C-60C8A0274791}"/>
                </a:ext>
              </a:extLst>
            </p:cNvPr>
            <p:cNvSpPr/>
            <p:nvPr/>
          </p:nvSpPr>
          <p:spPr>
            <a:xfrm rot="16200000">
              <a:off x="2685829" y="4459257"/>
              <a:ext cx="90401" cy="2017384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  <p:sp>
          <p:nvSpPr>
            <p:cNvPr id="75" name="Colchete Esquerdo 74">
              <a:extLst>
                <a:ext uri="{FF2B5EF4-FFF2-40B4-BE49-F238E27FC236}">
                  <a16:creationId xmlns:a16="http://schemas.microsoft.com/office/drawing/2014/main" id="{FA837419-1C45-44E4-A8D3-B8D4F11F666A}"/>
                </a:ext>
              </a:extLst>
            </p:cNvPr>
            <p:cNvSpPr/>
            <p:nvPr/>
          </p:nvSpPr>
          <p:spPr>
            <a:xfrm rot="16200000">
              <a:off x="6836616" y="2417070"/>
              <a:ext cx="83328" cy="6094684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076D73F-1A90-40C5-A135-7E983D1F2F5F}"/>
              </a:ext>
            </a:extLst>
          </p:cNvPr>
          <p:cNvGrpSpPr/>
          <p:nvPr/>
        </p:nvGrpSpPr>
        <p:grpSpPr>
          <a:xfrm>
            <a:off x="1703512" y="2568677"/>
            <a:ext cx="9846564" cy="2012452"/>
            <a:chOff x="1703512" y="2568677"/>
            <a:chExt cx="9846564" cy="2012452"/>
          </a:xfrm>
        </p:grpSpPr>
        <p:sp>
          <p:nvSpPr>
            <p:cNvPr id="27" name="Espaço Reservado para Conteúdo 3">
              <a:extLst>
                <a:ext uri="{FF2B5EF4-FFF2-40B4-BE49-F238E27FC236}">
                  <a16:creationId xmlns:a16="http://schemas.microsoft.com/office/drawing/2014/main" id="{18F7700A-0C14-46B9-889E-F779977CC333}"/>
                </a:ext>
              </a:extLst>
            </p:cNvPr>
            <p:cNvSpPr txBox="1">
              <a:spLocks/>
            </p:cNvSpPr>
            <p:nvPr/>
          </p:nvSpPr>
          <p:spPr>
            <a:xfrm>
              <a:off x="6983969" y="2568677"/>
              <a:ext cx="4566107" cy="2012452"/>
            </a:xfrm>
            <a:prstGeom prst="rect">
              <a:avLst/>
            </a:prstGeom>
          </p:spPr>
          <p:txBody>
            <a:bodyPr/>
            <a:lstStyle>
              <a:lvl1pPr marL="411480" indent="-342900" algn="l" rtl="0" eaLnBrk="1" latinLnBrk="0" hangingPunct="1">
                <a:spcBef>
                  <a:spcPts val="700"/>
                </a:spcBef>
                <a:buClr>
                  <a:schemeClr val="tx2"/>
                </a:buClr>
                <a:buSzPct val="95000"/>
                <a:buFont typeface="Wingdings"/>
                <a:buChar char=""/>
                <a:defRPr kumimoji="0"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0664" indent="-28575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/>
                <a:buChar char="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6696" indent="-22860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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61872" indent="-22860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3"/>
                <a:buChar char=""/>
                <a:defRPr kumimoji="0"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81328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/>
                <a:buChar char="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09928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/>
                <a:buChar char="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1952" indent="-182880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Wingdings 2"/>
                <a:buChar char="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93976" indent="-182880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Wingdings 2"/>
                <a:buChar char="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Wingdings 2"/>
                <a:buChar char="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  <a:extLst/>
            </a:lstStyle>
            <a:p>
              <a:pPr lvl="1"/>
              <a:r>
                <a:rPr lang="pt-BR" sz="2400"/>
                <a:t>Um </a:t>
              </a:r>
              <a:r>
                <a:rPr lang="pt-BR" sz="240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conjunto de operações</a:t>
              </a:r>
            </a:p>
            <a:p>
              <a:pPr lvl="2"/>
              <a:r>
                <a:rPr lang="pt-BR" sz="2000"/>
                <a:t>Somar / Subtrair</a:t>
              </a:r>
            </a:p>
            <a:p>
              <a:pPr lvl="2"/>
              <a:r>
                <a:rPr lang="pt-BR" sz="2000"/>
                <a:t>Multiplicar / Dividir</a:t>
              </a:r>
            </a:p>
            <a:p>
              <a:pPr lvl="2"/>
              <a:r>
                <a:rPr lang="pt-BR" sz="2000"/>
                <a:t>Comparar</a:t>
              </a:r>
            </a:p>
          </p:txBody>
        </p:sp>
        <p:sp>
          <p:nvSpPr>
            <p:cNvPr id="76" name="Retângulo: Cantos Arredondados 75">
              <a:extLst>
                <a:ext uri="{FF2B5EF4-FFF2-40B4-BE49-F238E27FC236}">
                  <a16:creationId xmlns:a16="http://schemas.microsoft.com/office/drawing/2014/main" id="{62680A4C-1584-4A8F-B85A-1F2D09BE9B65}"/>
                </a:ext>
              </a:extLst>
            </p:cNvPr>
            <p:cNvSpPr/>
            <p:nvPr/>
          </p:nvSpPr>
          <p:spPr>
            <a:xfrm rot="16200000">
              <a:off x="1296088" y="3116343"/>
              <a:ext cx="1318903" cy="504056"/>
            </a:xfrm>
            <a:prstGeom prst="roundRect">
              <a:avLst>
                <a:gd name="adj" fmla="val 0"/>
              </a:avLst>
            </a:prstGeom>
            <a:solidFill>
              <a:schemeClr val="accent3">
                <a:alpha val="50000"/>
              </a:schemeClr>
            </a:solidFill>
            <a:ln w="1905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>
                  <a:solidFill>
                    <a:schemeClr val="tx1">
                      <a:lumMod val="85000"/>
                    </a:schemeClr>
                  </a:solidFill>
                </a:rPr>
                <a:t>Dados</a:t>
              </a:r>
              <a:endParaRPr lang="pt-BR" sz="2400" b="1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77" name="Retângulo: Cantos Arredondados 76">
              <a:extLst>
                <a:ext uri="{FF2B5EF4-FFF2-40B4-BE49-F238E27FC236}">
                  <a16:creationId xmlns:a16="http://schemas.microsoft.com/office/drawing/2014/main" id="{A2AE0092-07D3-48EC-9FDC-EFEE1AD831CB}"/>
                </a:ext>
              </a:extLst>
            </p:cNvPr>
            <p:cNvSpPr/>
            <p:nvPr/>
          </p:nvSpPr>
          <p:spPr>
            <a:xfrm rot="16200000">
              <a:off x="6318116" y="3116344"/>
              <a:ext cx="1318903" cy="504056"/>
            </a:xfrm>
            <a:prstGeom prst="roundRect">
              <a:avLst>
                <a:gd name="adj" fmla="val 0"/>
              </a:avLst>
            </a:prstGeom>
            <a:solidFill>
              <a:schemeClr val="accent3">
                <a:alpha val="50000"/>
              </a:schemeClr>
            </a:solidFill>
            <a:ln w="1905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tx1">
                      <a:lumMod val="85000"/>
                    </a:schemeClr>
                  </a:solidFill>
                </a:rPr>
                <a:t>Funções</a:t>
              </a:r>
              <a:endParaRPr lang="pt-BR" sz="2400" b="1" dirty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78" name="Espaço Reservado para Conteúdo 2">
              <a:extLst>
                <a:ext uri="{FF2B5EF4-FFF2-40B4-BE49-F238E27FC236}">
                  <a16:creationId xmlns:a16="http://schemas.microsoft.com/office/drawing/2014/main" id="{5D1F14C2-FD28-4596-A03E-CEBA32CA8838}"/>
                </a:ext>
              </a:extLst>
            </p:cNvPr>
            <p:cNvSpPr txBox="1">
              <a:spLocks/>
            </p:cNvSpPr>
            <p:nvPr/>
          </p:nvSpPr>
          <p:spPr>
            <a:xfrm>
              <a:off x="1926880" y="2568677"/>
              <a:ext cx="4502844" cy="2012451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411480" indent="-342900" algn="l" rtl="0" eaLnBrk="1" latinLnBrk="0" hangingPunct="1">
                <a:spcBef>
                  <a:spcPts val="700"/>
                </a:spcBef>
                <a:buClr>
                  <a:schemeClr val="tx2"/>
                </a:buClr>
                <a:buSzPct val="95000"/>
                <a:buFont typeface="Wingdings"/>
                <a:buChar char=""/>
                <a:defRPr kumimoji="0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0664" indent="-28575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/>
                <a:buChar char="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6696" indent="-22860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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61872" indent="-22860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3"/>
                <a:buChar char="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81328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/>
                <a:buChar char="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09928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/>
                <a:buChar char="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1952" indent="-182880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Wingdings 2"/>
                <a:buChar char="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93976" indent="-182880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Wingdings 2"/>
                <a:buChar char="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Wingdings 2"/>
                <a:buChar char="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  <a:extLst/>
            </a:lstStyle>
            <a:p>
              <a:pPr lvl="1"/>
              <a:r>
                <a:rPr lang="pt-BR" dirty="0"/>
                <a:t>Uma </a:t>
              </a:r>
              <a:r>
                <a:rPr lang="pt-BR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representação</a:t>
              </a:r>
              <a:r>
                <a:rPr lang="pt-BR" dirty="0"/>
                <a:t>:</a:t>
              </a:r>
            </a:p>
            <a:p>
              <a:pPr lvl="2"/>
              <a:r>
                <a:rPr lang="pt-BR" dirty="0"/>
                <a:t>Quantidade de memória</a:t>
              </a:r>
            </a:p>
            <a:p>
              <a:pPr lvl="2"/>
              <a:r>
                <a:rPr lang="pt-BR" dirty="0"/>
                <a:t>Organização dos dados</a:t>
              </a:r>
            </a:p>
            <a:p>
              <a:pPr lvl="2"/>
              <a:r>
                <a:rPr lang="pt-BR" dirty="0"/>
                <a:t>Interpretação para os bits</a:t>
              </a:r>
            </a:p>
          </p:txBody>
        </p:sp>
      </p:grpSp>
      <p:sp>
        <p:nvSpPr>
          <p:cNvPr id="79" name="Espaço Reservado para Conteúdo 2">
            <a:extLst>
              <a:ext uri="{FF2B5EF4-FFF2-40B4-BE49-F238E27FC236}">
                <a16:creationId xmlns:a16="http://schemas.microsoft.com/office/drawing/2014/main" id="{9512FE3D-B0AC-4DAE-B14C-AC8D1BE3A845}"/>
              </a:ext>
            </a:extLst>
          </p:cNvPr>
          <p:cNvSpPr txBox="1">
            <a:spLocks/>
          </p:cNvSpPr>
          <p:nvPr/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411480" indent="-342900" algn="l" rtl="0" eaLnBrk="1" latinLnBrk="0" hangingPunct="1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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3"/>
              <a:buChar char="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spcAft>
                <a:spcPts val="1200"/>
              </a:spcAft>
            </a:pPr>
            <a:r>
              <a:rPr lang="pt-BR"/>
              <a:t>A um </a:t>
            </a:r>
            <a:r>
              <a:rPr lang="pt-BR" b="1"/>
              <a:t>tipo</a:t>
            </a:r>
            <a:r>
              <a:rPr lang="pt-BR"/>
              <a:t> é </a:t>
            </a:r>
            <a:r>
              <a:rPr lang="pt-BR">
                <a:solidFill>
                  <a:schemeClr val="accent3">
                    <a:lumMod val="75000"/>
                  </a:schemeClr>
                </a:solidFill>
              </a:rPr>
              <a:t>associado</a:t>
            </a:r>
            <a:r>
              <a:rPr lang="pt-BR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8857776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2AA6CF-3DF7-4D52-98AF-F15E82421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Classes e Tipos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9E98F2-287D-4188-9C42-41B3778AC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t-BR" dirty="0"/>
              <a:t>A </a:t>
            </a:r>
            <a:r>
              <a:rPr lang="pt-BR" b="1" dirty="0"/>
              <a:t>classe</a:t>
            </a:r>
            <a:r>
              <a:rPr lang="pt-BR" dirty="0"/>
              <a:t> é a forma do C++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traduzir uma abstração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em um tipo</a:t>
            </a:r>
            <a:r>
              <a:rPr lang="pt-BR" dirty="0"/>
              <a:t> definido pelo programador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A classe é definida em </a:t>
            </a:r>
            <a:r>
              <a:rPr lang="pt-BR" dirty="0">
                <a:solidFill>
                  <a:schemeClr val="accent3"/>
                </a:solidFill>
              </a:rPr>
              <a:t>duas partes</a:t>
            </a:r>
            <a:r>
              <a:rPr lang="pt-BR" dirty="0"/>
              <a:t>:</a:t>
            </a:r>
          </a:p>
          <a:p>
            <a:pPr lvl="2"/>
            <a:r>
              <a:rPr lang="pt-BR" dirty="0">
                <a:solidFill>
                  <a:schemeClr val="accent3"/>
                </a:solidFill>
              </a:rPr>
              <a:t>Declaração</a:t>
            </a:r>
            <a:r>
              <a:rPr lang="pt-BR" dirty="0"/>
              <a:t>: </a:t>
            </a:r>
          </a:p>
          <a:p>
            <a:pPr lvl="3"/>
            <a:r>
              <a:rPr lang="pt-BR" dirty="0"/>
              <a:t>Descreve os atributos</a:t>
            </a:r>
          </a:p>
          <a:p>
            <a:pPr lvl="3"/>
            <a:r>
              <a:rPr lang="pt-BR" dirty="0"/>
              <a:t>Descreve os métodos</a:t>
            </a:r>
          </a:p>
          <a:p>
            <a:pPr lvl="2">
              <a:spcBef>
                <a:spcPts val="1200"/>
              </a:spcBef>
            </a:pPr>
            <a:r>
              <a:rPr lang="pt-BR" dirty="0">
                <a:solidFill>
                  <a:schemeClr val="accent3"/>
                </a:solidFill>
              </a:rPr>
              <a:t>Definição</a:t>
            </a:r>
            <a:r>
              <a:rPr lang="pt-BR" dirty="0"/>
              <a:t>: </a:t>
            </a:r>
          </a:p>
          <a:p>
            <a:pPr lvl="3"/>
            <a:r>
              <a:rPr lang="pt-BR" dirty="0"/>
              <a:t>Contém a implementação dos métodos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C4033FF0-AF34-265C-D56C-FC5094C4CF79}"/>
              </a:ext>
            </a:extLst>
          </p:cNvPr>
          <p:cNvGrpSpPr/>
          <p:nvPr/>
        </p:nvGrpSpPr>
        <p:grpSpPr>
          <a:xfrm>
            <a:off x="7730025" y="3541626"/>
            <a:ext cx="2542479" cy="1248937"/>
            <a:chOff x="7511461" y="3662060"/>
            <a:chExt cx="2542479" cy="1248937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AC383D80-20A0-7DD5-46FF-2C2D24374C8D}"/>
                </a:ext>
              </a:extLst>
            </p:cNvPr>
            <p:cNvSpPr/>
            <p:nvPr/>
          </p:nvSpPr>
          <p:spPr>
            <a:xfrm>
              <a:off x="7511461" y="3662060"/>
              <a:ext cx="2542479" cy="1248937"/>
            </a:xfrm>
            <a:prstGeom prst="roundRect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ctr" anchorCtr="1"/>
            <a:lstStyle/>
            <a:p>
              <a:pPr algn="ctr"/>
              <a:endParaRPr lang="pt-BR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F46BB7B5-B3B5-84D5-B7A3-2ACF10D03828}"/>
                </a:ext>
              </a:extLst>
            </p:cNvPr>
            <p:cNvSpPr txBox="1"/>
            <p:nvPr/>
          </p:nvSpPr>
          <p:spPr>
            <a:xfrm>
              <a:off x="7678677" y="3824863"/>
              <a:ext cx="220804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Assim como </a:t>
              </a:r>
              <a:r>
                <a:rPr lang="pt-BR" dirty="0">
                  <a:solidFill>
                    <a:schemeClr val="accent3"/>
                  </a:solidFill>
                </a:rPr>
                <a:t>registros</a:t>
              </a:r>
              <a:r>
                <a:rPr lang="pt-BR" dirty="0"/>
                <a:t>, uma classe define um </a:t>
              </a:r>
              <a:r>
                <a:rPr lang="pt-BR" dirty="0">
                  <a:solidFill>
                    <a:schemeClr val="accent3"/>
                  </a:solidFill>
                </a:rPr>
                <a:t>novo tipo</a:t>
              </a:r>
              <a:r>
                <a:rPr lang="pt-BR" dirty="0"/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27532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DC846-7BA6-45DF-97A7-721A2884A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Declaração da Classe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A0FABAD-D7F5-8B11-CBE9-EA8BFDDFE1D7}"/>
              </a:ext>
            </a:extLst>
          </p:cNvPr>
          <p:cNvGrpSpPr/>
          <p:nvPr/>
        </p:nvGrpSpPr>
        <p:grpSpPr>
          <a:xfrm>
            <a:off x="1281546" y="2060848"/>
            <a:ext cx="9733573" cy="4121403"/>
            <a:chOff x="1281546" y="2060848"/>
            <a:chExt cx="9733573" cy="4121403"/>
          </a:xfrm>
        </p:grpSpPr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D417E6B8-000B-4F1E-822C-6DE8AF2094AC}"/>
                </a:ext>
              </a:extLst>
            </p:cNvPr>
            <p:cNvSpPr/>
            <p:nvPr/>
          </p:nvSpPr>
          <p:spPr>
            <a:xfrm>
              <a:off x="4148375" y="5428951"/>
              <a:ext cx="120124" cy="21443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06F5A032-B669-4592-9583-2C48119F9666}"/>
                </a:ext>
              </a:extLst>
            </p:cNvPr>
            <p:cNvSpPr/>
            <p:nvPr/>
          </p:nvSpPr>
          <p:spPr>
            <a:xfrm>
              <a:off x="4620524" y="2632154"/>
              <a:ext cx="472043" cy="21443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B080DB3F-51A5-4465-A7EE-FFFB3A608885}"/>
                </a:ext>
              </a:extLst>
            </p:cNvPr>
            <p:cNvSpPr/>
            <p:nvPr/>
          </p:nvSpPr>
          <p:spPr>
            <a:xfrm>
              <a:off x="4009315" y="2632154"/>
              <a:ext cx="584578" cy="21443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626DF06B-1A77-460F-AFE9-53D297A06FAC}"/>
                </a:ext>
              </a:extLst>
            </p:cNvPr>
            <p:cNvSpPr/>
            <p:nvPr/>
          </p:nvSpPr>
          <p:spPr>
            <a:xfrm>
              <a:off x="4007445" y="3072428"/>
              <a:ext cx="876523" cy="21443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766115F4-BF22-40A4-8ABB-A2D63DCEB99D}"/>
                </a:ext>
              </a:extLst>
            </p:cNvPr>
            <p:cNvSpPr/>
            <p:nvPr/>
          </p:nvSpPr>
          <p:spPr>
            <a:xfrm>
              <a:off x="4007445" y="4344368"/>
              <a:ext cx="797090" cy="21443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7B129AF5-2109-4E7A-ACE9-CB62C846DCD6}"/>
                </a:ext>
              </a:extLst>
            </p:cNvPr>
            <p:cNvSpPr/>
            <p:nvPr/>
          </p:nvSpPr>
          <p:spPr>
            <a:xfrm>
              <a:off x="4286556" y="3455189"/>
              <a:ext cx="1296144" cy="742978"/>
            </a:xfrm>
            <a:prstGeom prst="roundRect">
              <a:avLst>
                <a:gd name="adj" fmla="val 10420"/>
              </a:avLst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: Cantos Arredondados 42">
              <a:extLst>
                <a:ext uri="{FF2B5EF4-FFF2-40B4-BE49-F238E27FC236}">
                  <a16:creationId xmlns:a16="http://schemas.microsoft.com/office/drawing/2014/main" id="{091BAAA4-7CFD-4E32-8F58-13619C30C379}"/>
                </a:ext>
              </a:extLst>
            </p:cNvPr>
            <p:cNvSpPr/>
            <p:nvPr/>
          </p:nvSpPr>
          <p:spPr>
            <a:xfrm>
              <a:off x="4286555" y="4717339"/>
              <a:ext cx="4910467" cy="742978"/>
            </a:xfrm>
            <a:prstGeom prst="roundRect">
              <a:avLst>
                <a:gd name="adj" fmla="val 10420"/>
              </a:avLst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AF7A74F6-3340-4B22-A445-C81A2A077236}"/>
                </a:ext>
              </a:extLst>
            </p:cNvPr>
            <p:cNvCxnSpPr/>
            <p:nvPr/>
          </p:nvCxnSpPr>
          <p:spPr>
            <a:xfrm>
              <a:off x="4300479" y="2416130"/>
              <a:ext cx="0" cy="216024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E06AFA0F-E70C-4731-8A1E-F44C0E24AB5C}"/>
                </a:ext>
              </a:extLst>
            </p:cNvPr>
            <p:cNvCxnSpPr/>
            <p:nvPr/>
          </p:nvCxnSpPr>
          <p:spPr>
            <a:xfrm>
              <a:off x="4848691" y="2416130"/>
              <a:ext cx="0" cy="216024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7A45447-EBDB-4389-8C6B-0C6CF0B8931B}"/>
                </a:ext>
              </a:extLst>
            </p:cNvPr>
            <p:cNvSpPr txBox="1"/>
            <p:nvPr/>
          </p:nvSpPr>
          <p:spPr>
            <a:xfrm>
              <a:off x="2992482" y="2060848"/>
              <a:ext cx="1473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Palavra-chave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F4CB5FE3-D11E-4EC5-B7A4-C9E434B963B0}"/>
                </a:ext>
              </a:extLst>
            </p:cNvPr>
            <p:cNvSpPr txBox="1"/>
            <p:nvPr/>
          </p:nvSpPr>
          <p:spPr>
            <a:xfrm>
              <a:off x="1281546" y="2718039"/>
              <a:ext cx="19269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/>
                <a:t>Seção de membros privados</a:t>
              </a:r>
              <a:br>
                <a:rPr lang="pt-BR"/>
              </a:br>
              <a:r>
                <a:rPr lang="pt-BR">
                  <a:solidFill>
                    <a:schemeClr val="accent3"/>
                  </a:solidFill>
                </a:rPr>
                <a:t>(encapsulamento)</a:t>
              </a:r>
            </a:p>
          </p:txBody>
        </p:sp>
        <p:cxnSp>
          <p:nvCxnSpPr>
            <p:cNvPr id="21" name="Conector: Angulado 20">
              <a:extLst>
                <a:ext uri="{FF2B5EF4-FFF2-40B4-BE49-F238E27FC236}">
                  <a16:creationId xmlns:a16="http://schemas.microsoft.com/office/drawing/2014/main" id="{0CF640C6-BA5A-4D24-9EF8-853AE20BE950}"/>
                </a:ext>
              </a:extLst>
            </p:cNvPr>
            <p:cNvCxnSpPr>
              <a:cxnSpLocks/>
              <a:stCxn id="42" idx="3"/>
              <a:endCxn id="3" idx="1"/>
            </p:cNvCxnSpPr>
            <p:nvPr/>
          </p:nvCxnSpPr>
          <p:spPr>
            <a:xfrm flipV="1">
              <a:off x="5582700" y="3008726"/>
              <a:ext cx="2889940" cy="81795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: Angulado 23">
              <a:extLst>
                <a:ext uri="{FF2B5EF4-FFF2-40B4-BE49-F238E27FC236}">
                  <a16:creationId xmlns:a16="http://schemas.microsoft.com/office/drawing/2014/main" id="{03D811BB-6A4E-49F4-AFE5-80B5772FBCCD}"/>
                </a:ext>
              </a:extLst>
            </p:cNvPr>
            <p:cNvCxnSpPr>
              <a:cxnSpLocks/>
              <a:stCxn id="43" idx="3"/>
              <a:endCxn id="3" idx="2"/>
            </p:cNvCxnSpPr>
            <p:nvPr/>
          </p:nvCxnSpPr>
          <p:spPr>
            <a:xfrm flipV="1">
              <a:off x="9197022" y="3633194"/>
              <a:ext cx="546858" cy="1455634"/>
            </a:xfrm>
            <a:prstGeom prst="bentConnector2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097BBF61-61AF-4722-B3FB-D1A09603C7AD}"/>
                </a:ext>
              </a:extLst>
            </p:cNvPr>
            <p:cNvSpPr txBox="1"/>
            <p:nvPr/>
          </p:nvSpPr>
          <p:spPr>
            <a:xfrm>
              <a:off x="4687720" y="2060848"/>
              <a:ext cx="16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Nome da classe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B27B2C0-C545-4B60-8FB6-0C1766356BDC}"/>
                </a:ext>
              </a:extLst>
            </p:cNvPr>
            <p:cNvSpPr txBox="1"/>
            <p:nvPr/>
          </p:nvSpPr>
          <p:spPr>
            <a:xfrm>
              <a:off x="1281546" y="3989922"/>
              <a:ext cx="19269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/>
                <a:t>Seção de membros públicos</a:t>
              </a:r>
              <a:br>
                <a:rPr lang="pt-BR"/>
              </a:br>
              <a:r>
                <a:rPr lang="pt-BR">
                  <a:solidFill>
                    <a:schemeClr val="accent3"/>
                  </a:solidFill>
                </a:rPr>
                <a:t>(interface)</a:t>
              </a:r>
            </a:p>
          </p:txBody>
        </p: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F0FCDB65-06D9-421D-BA27-506845598DA3}"/>
                </a:ext>
              </a:extLst>
            </p:cNvPr>
            <p:cNvCxnSpPr>
              <a:cxnSpLocks/>
              <a:stCxn id="16" idx="3"/>
              <a:endCxn id="13" idx="1"/>
            </p:cNvCxnSpPr>
            <p:nvPr/>
          </p:nvCxnSpPr>
          <p:spPr>
            <a:xfrm flipV="1">
              <a:off x="3208506" y="3179647"/>
              <a:ext cx="798939" cy="57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9DC392FE-DC4B-467A-8449-CE94D3772C62}"/>
                </a:ext>
              </a:extLst>
            </p:cNvPr>
            <p:cNvCxnSpPr>
              <a:cxnSpLocks/>
              <a:stCxn id="37" idx="3"/>
              <a:endCxn id="14" idx="1"/>
            </p:cNvCxnSpPr>
            <p:nvPr/>
          </p:nvCxnSpPr>
          <p:spPr>
            <a:xfrm>
              <a:off x="3208506" y="4451587"/>
              <a:ext cx="798939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49EA7D23-8451-4EFA-946E-9C82CB069EF0}"/>
                </a:ext>
              </a:extLst>
            </p:cNvPr>
            <p:cNvSpPr txBox="1"/>
            <p:nvPr/>
          </p:nvSpPr>
          <p:spPr>
            <a:xfrm>
              <a:off x="4035029" y="5812919"/>
              <a:ext cx="16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/>
                <a:t>ponto e vírgula</a:t>
              </a:r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1B3C4856-2A99-4BF8-9159-58616F08DB51}"/>
                </a:ext>
              </a:extLst>
            </p:cNvPr>
            <p:cNvCxnSpPr/>
            <p:nvPr/>
          </p:nvCxnSpPr>
          <p:spPr>
            <a:xfrm>
              <a:off x="4211478" y="5643389"/>
              <a:ext cx="0" cy="216024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A602AC89-F117-5B33-44AA-B0C61E69191B}"/>
                </a:ext>
              </a:extLst>
            </p:cNvPr>
            <p:cNvSpPr txBox="1"/>
            <p:nvPr/>
          </p:nvSpPr>
          <p:spPr>
            <a:xfrm>
              <a:off x="3969017" y="2582651"/>
              <a:ext cx="5256584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private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pt-BR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nome;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preco;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horas;  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public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pt-BR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void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adquirir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&amp; nome,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valor);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exibir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();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jogar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tempo); 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};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9D5D8E71-0071-00E6-B1FB-3D8B41CE0D4B}"/>
                </a:ext>
              </a:extLst>
            </p:cNvPr>
            <p:cNvSpPr/>
            <p:nvPr/>
          </p:nvSpPr>
          <p:spPr>
            <a:xfrm>
              <a:off x="8472640" y="2384257"/>
              <a:ext cx="2542479" cy="1248937"/>
            </a:xfrm>
            <a:prstGeom prst="roundRect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ctr" anchorCtr="1"/>
            <a:lstStyle/>
            <a:p>
              <a:pPr algn="ctr"/>
              <a:endParaRPr lang="pt-BR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C6A5E6C-A7CE-4E66-8D4C-6C895798CEAC}"/>
                </a:ext>
              </a:extLst>
            </p:cNvPr>
            <p:cNvSpPr txBox="1"/>
            <p:nvPr/>
          </p:nvSpPr>
          <p:spPr>
            <a:xfrm>
              <a:off x="8562959" y="2524737"/>
              <a:ext cx="2347494" cy="967978"/>
            </a:xfrm>
            <a:prstGeom prst="roundRect">
              <a:avLst>
                <a:gd name="adj" fmla="val 8943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accent3"/>
                  </a:solidFill>
                </a:rPr>
                <a:t>Membros da classe</a:t>
              </a:r>
              <a:r>
                <a:rPr lang="pt-BR" dirty="0"/>
                <a:t> podem ser dados </a:t>
              </a:r>
              <a:br>
                <a:rPr lang="pt-BR" dirty="0"/>
              </a:br>
              <a:r>
                <a:rPr lang="pt-BR" dirty="0"/>
                <a:t>ou funções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23732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CA9ED-1A82-4A4C-B9FC-25A3B789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Interface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FF7C40-237E-4180-8DA6-6CCA5679F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Os </a:t>
            </a:r>
            <a:r>
              <a:rPr lang="pt-BR">
                <a:solidFill>
                  <a:schemeClr val="accent3">
                    <a:lumMod val="75000"/>
                  </a:schemeClr>
                </a:solidFill>
              </a:rPr>
              <a:t>métodos</a:t>
            </a:r>
            <a:r>
              <a:rPr lang="pt-BR"/>
              <a:t> são também chamados de </a:t>
            </a:r>
            <a:r>
              <a:rPr lang="pt-BR">
                <a:solidFill>
                  <a:schemeClr val="accent3">
                    <a:lumMod val="75000"/>
                  </a:schemeClr>
                </a:solidFill>
              </a:rPr>
              <a:t>interface pública</a:t>
            </a:r>
          </a:p>
          <a:p>
            <a:pPr lvl="1"/>
            <a:r>
              <a:rPr lang="pt-BR"/>
              <a:t>Eles </a:t>
            </a:r>
            <a:r>
              <a:rPr lang="pt-BR">
                <a:solidFill>
                  <a:schemeClr val="accent3">
                    <a:lumMod val="60000"/>
                    <a:lumOff val="40000"/>
                  </a:schemeClr>
                </a:solidFill>
              </a:rPr>
              <a:t>fornecem acesso</a:t>
            </a:r>
            <a:r>
              <a:rPr lang="pt-BR"/>
              <a:t> aos dados da classe</a:t>
            </a:r>
          </a:p>
          <a:p>
            <a:pPr lvl="1"/>
            <a:r>
              <a:rPr lang="pt-BR"/>
              <a:t>Garantem a </a:t>
            </a:r>
            <a:r>
              <a:rPr lang="pt-BR">
                <a:solidFill>
                  <a:schemeClr val="accent3">
                    <a:lumMod val="60000"/>
                    <a:lumOff val="40000"/>
                  </a:schemeClr>
                </a:solidFill>
              </a:rPr>
              <a:t>integridade dos dados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328B8AC-2633-432C-BBC8-FA06309EEE9D}"/>
              </a:ext>
            </a:extLst>
          </p:cNvPr>
          <p:cNvGrpSpPr/>
          <p:nvPr/>
        </p:nvGrpSpPr>
        <p:grpSpPr>
          <a:xfrm>
            <a:off x="2135560" y="3645024"/>
            <a:ext cx="1872207" cy="2350496"/>
            <a:chOff x="1991545" y="3670792"/>
            <a:chExt cx="1872207" cy="2350496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AA167F4A-7D84-43F1-BD93-1BE9E4F885EF}"/>
                </a:ext>
              </a:extLst>
            </p:cNvPr>
            <p:cNvSpPr/>
            <p:nvPr/>
          </p:nvSpPr>
          <p:spPr>
            <a:xfrm rot="16200000">
              <a:off x="1779227" y="4347828"/>
              <a:ext cx="792487" cy="359441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6">
                <a:lumMod val="50000"/>
                <a:alpha val="5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pt-BR" sz="1200"/>
                <a:t>Atributos</a:t>
              </a:r>
              <a:endParaRPr lang="pt-BR" sz="1600"/>
            </a:p>
          </p:txBody>
        </p:sp>
        <p:sp>
          <p:nvSpPr>
            <p:cNvPr id="6" name="Retângulo: Cantos Superiores Arredondados 5">
              <a:extLst>
                <a:ext uri="{FF2B5EF4-FFF2-40B4-BE49-F238E27FC236}">
                  <a16:creationId xmlns:a16="http://schemas.microsoft.com/office/drawing/2014/main" id="{F198B45B-2A3D-4CF2-BC82-CB7AA57CFA31}"/>
                </a:ext>
              </a:extLst>
            </p:cNvPr>
            <p:cNvSpPr/>
            <p:nvPr/>
          </p:nvSpPr>
          <p:spPr>
            <a:xfrm rot="16200000">
              <a:off x="1775022" y="5286134"/>
              <a:ext cx="792487" cy="359441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6">
                <a:lumMod val="50000"/>
                <a:alpha val="5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Métodos</a:t>
              </a:r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62BCAA3-ECC6-44AC-8F2A-E4ADF05A0B0E}"/>
                </a:ext>
              </a:extLst>
            </p:cNvPr>
            <p:cNvGrpSpPr/>
            <p:nvPr/>
          </p:nvGrpSpPr>
          <p:grpSpPr>
            <a:xfrm>
              <a:off x="2350985" y="4005064"/>
              <a:ext cx="1512767" cy="2016224"/>
              <a:chOff x="9210500" y="2991288"/>
              <a:chExt cx="1656184" cy="2086156"/>
            </a:xfrm>
          </p:grpSpPr>
          <p:sp>
            <p:nvSpPr>
              <p:cNvPr id="8" name="Retângulo: Cantos Superiores Arredondados 7">
                <a:extLst>
                  <a:ext uri="{FF2B5EF4-FFF2-40B4-BE49-F238E27FC236}">
                    <a16:creationId xmlns:a16="http://schemas.microsoft.com/office/drawing/2014/main" id="{4AA45A65-DC62-472E-B58D-BC89C24D01B0}"/>
                  </a:ext>
                </a:extLst>
              </p:cNvPr>
              <p:cNvSpPr/>
              <p:nvPr/>
            </p:nvSpPr>
            <p:spPr>
              <a:xfrm>
                <a:off x="9210500" y="2991288"/>
                <a:ext cx="1656184" cy="1043078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6">
                  <a:lumMod val="75000"/>
                  <a:alpha val="5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/>
              <a:lstStyle/>
              <a:p>
                <a:pPr algn="ctr"/>
                <a:r>
                  <a:rPr lang="pt-BR" sz="1600"/>
                  <a:t>nome</a:t>
                </a:r>
              </a:p>
              <a:p>
                <a:pPr algn="ctr"/>
                <a:r>
                  <a:rPr lang="pt-BR" sz="1600"/>
                  <a:t>preço</a:t>
                </a:r>
              </a:p>
              <a:p>
                <a:pPr algn="ctr"/>
                <a:r>
                  <a:rPr lang="pt-BR" sz="1600"/>
                  <a:t>horas</a:t>
                </a:r>
                <a:endParaRPr lang="pt-BR"/>
              </a:p>
            </p:txBody>
          </p:sp>
          <p:sp>
            <p:nvSpPr>
              <p:cNvPr id="9" name="Retângulo: Cantos Superiores Arredondados 8">
                <a:extLst>
                  <a:ext uri="{FF2B5EF4-FFF2-40B4-BE49-F238E27FC236}">
                    <a16:creationId xmlns:a16="http://schemas.microsoft.com/office/drawing/2014/main" id="{13C3CE2D-4B39-4773-BC28-D72411B884B9}"/>
                  </a:ext>
                </a:extLst>
              </p:cNvPr>
              <p:cNvSpPr/>
              <p:nvPr/>
            </p:nvSpPr>
            <p:spPr>
              <a:xfrm>
                <a:off x="9210500" y="4034366"/>
                <a:ext cx="1656184" cy="1043078"/>
              </a:xfrm>
              <a:prstGeom prst="round2SameRect">
                <a:avLst>
                  <a:gd name="adj1" fmla="val 0"/>
                  <a:gd name="adj2" fmla="val 16020"/>
                </a:avLst>
              </a:prstGeom>
              <a:solidFill>
                <a:schemeClr val="accent6">
                  <a:lumMod val="75000"/>
                  <a:alpha val="5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/>
                <a:r>
                  <a:rPr lang="pt-BR" sz="16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adquirir</a:t>
                </a:r>
              </a:p>
              <a:p>
                <a:pPr algn="ctr"/>
                <a:r>
                  <a:rPr lang="pt-BR" sz="16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jogar </a:t>
                </a:r>
              </a:p>
              <a:p>
                <a:pPr algn="ctr"/>
                <a:r>
                  <a:rPr lang="pt-BR" sz="16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exibir</a:t>
                </a:r>
                <a:endParaRPr lang="pt-BR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10" name="Retângulo: Cantos Superiores Arredondados 9">
              <a:extLst>
                <a:ext uri="{FF2B5EF4-FFF2-40B4-BE49-F238E27FC236}">
                  <a16:creationId xmlns:a16="http://schemas.microsoft.com/office/drawing/2014/main" id="{7E105A1E-8998-48F6-846F-4C7AF7409447}"/>
                </a:ext>
              </a:extLst>
            </p:cNvPr>
            <p:cNvSpPr/>
            <p:nvPr/>
          </p:nvSpPr>
          <p:spPr>
            <a:xfrm>
              <a:off x="2423593" y="3670792"/>
              <a:ext cx="1367550" cy="335744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6">
                <a:alpha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1"/>
            <a:lstStyle/>
            <a:p>
              <a:pPr algn="ctr"/>
              <a:r>
                <a:rPr lang="pt-BR" cap="small"/>
                <a:t>Jogo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62F7760C-C4C3-491E-86ED-8C17449B7460}"/>
              </a:ext>
            </a:extLst>
          </p:cNvPr>
          <p:cNvGrpSpPr/>
          <p:nvPr/>
        </p:nvGrpSpPr>
        <p:grpSpPr>
          <a:xfrm>
            <a:off x="4654015" y="3805005"/>
            <a:ext cx="5710201" cy="2031325"/>
            <a:chOff x="4654015" y="3805005"/>
            <a:chExt cx="5710201" cy="2031325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910FD3C4-8708-484D-9F5D-25039A7DE389}"/>
                </a:ext>
              </a:extLst>
            </p:cNvPr>
            <p:cNvSpPr txBox="1"/>
            <p:nvPr/>
          </p:nvSpPr>
          <p:spPr>
            <a:xfrm>
              <a:off x="4943872" y="3805005"/>
              <a:ext cx="542034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acesso direto aos atributos</a:t>
              </a:r>
              <a:br>
                <a:rPr lang="pt-BR" sz="18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horas = </a:t>
              </a:r>
              <a:r>
                <a:rPr lang="pt-BR" sz="1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pt-BR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br>
                <a:rPr lang="pt-BR" sz="18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br>
                <a:rPr lang="pt-BR" sz="18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8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acesso através da interface pública</a:t>
              </a:r>
              <a:br>
                <a:rPr lang="pt-BR" sz="18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8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os métodos protegem contr</a:t>
              </a:r>
              <a:r>
                <a:rPr lang="pt-BR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 alterações</a:t>
              </a:r>
              <a:br>
                <a:rPr lang="pt-BR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incorretas dos atributos</a:t>
              </a:r>
            </a:p>
            <a:p>
              <a:r>
                <a:rPr lang="pt-BR" sz="1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jogar</a:t>
              </a:r>
              <a:r>
                <a:rPr lang="pt-BR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pt-BR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  <a:endParaRPr lang="pt-BR" dirty="0"/>
            </a:p>
          </p:txBody>
        </p:sp>
        <p:pic>
          <p:nvPicPr>
            <p:cNvPr id="15" name="Gráfico 14" descr="Marca de seleção com preenchimento sólido">
              <a:extLst>
                <a:ext uri="{FF2B5EF4-FFF2-40B4-BE49-F238E27FC236}">
                  <a16:creationId xmlns:a16="http://schemas.microsoft.com/office/drawing/2014/main" id="{50C1D78A-C5FD-47B2-98FC-063D1F5A9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54015" y="5566175"/>
              <a:ext cx="241176" cy="241176"/>
            </a:xfrm>
            <a:prstGeom prst="rect">
              <a:avLst/>
            </a:prstGeom>
          </p:spPr>
        </p:pic>
        <p:pic>
          <p:nvPicPr>
            <p:cNvPr id="17" name="Gráfico 16" descr="Fechar com preenchimento sólido">
              <a:extLst>
                <a:ext uri="{FF2B5EF4-FFF2-40B4-BE49-F238E27FC236}">
                  <a16:creationId xmlns:a16="http://schemas.microsoft.com/office/drawing/2014/main" id="{45D77A33-C340-485E-A474-744742654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55840" y="4149080"/>
              <a:ext cx="241176" cy="241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44619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CA9ED-1A82-4A4C-B9FC-25A3B789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Interface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FF7C40-237E-4180-8DA6-6CCA5679F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Os </a:t>
            </a:r>
            <a:r>
              <a:rPr lang="pt-BR">
                <a:solidFill>
                  <a:schemeClr val="accent3">
                    <a:lumMod val="75000"/>
                  </a:schemeClr>
                </a:solidFill>
              </a:rPr>
              <a:t>métodos</a:t>
            </a:r>
            <a:r>
              <a:rPr lang="pt-BR"/>
              <a:t> funcionam como uma </a:t>
            </a:r>
            <a:r>
              <a:rPr lang="pt-BR">
                <a:solidFill>
                  <a:schemeClr val="accent3">
                    <a:lumMod val="60000"/>
                    <a:lumOff val="40000"/>
                  </a:schemeClr>
                </a:solidFill>
              </a:rPr>
              <a:t>interface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379FC93D-BF4B-40C7-B928-60B5C124FBAA}"/>
              </a:ext>
            </a:extLst>
          </p:cNvPr>
          <p:cNvGrpSpPr/>
          <p:nvPr/>
        </p:nvGrpSpPr>
        <p:grpSpPr>
          <a:xfrm>
            <a:off x="1825817" y="2605110"/>
            <a:ext cx="5541812" cy="3108543"/>
            <a:chOff x="1825817" y="2605110"/>
            <a:chExt cx="5541812" cy="3108543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75A16A19-2BDB-4973-BC97-3CDDB0B11F51}"/>
                </a:ext>
              </a:extLst>
            </p:cNvPr>
            <p:cNvSpPr/>
            <p:nvPr/>
          </p:nvSpPr>
          <p:spPr>
            <a:xfrm>
              <a:off x="1850578" y="4370454"/>
              <a:ext cx="797090" cy="21443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6F546036-6027-44EF-99E6-B76D23B5AB90}"/>
                </a:ext>
              </a:extLst>
            </p:cNvPr>
            <p:cNvSpPr/>
            <p:nvPr/>
          </p:nvSpPr>
          <p:spPr>
            <a:xfrm>
              <a:off x="2129688" y="4743425"/>
              <a:ext cx="5056158" cy="742978"/>
            </a:xfrm>
            <a:prstGeom prst="roundRect">
              <a:avLst>
                <a:gd name="adj" fmla="val 10420"/>
              </a:avLst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E477947-199D-4276-88C5-FB923C95D4B3}"/>
                </a:ext>
              </a:extLst>
            </p:cNvPr>
            <p:cNvSpPr txBox="1"/>
            <p:nvPr/>
          </p:nvSpPr>
          <p:spPr>
            <a:xfrm>
              <a:off x="1825817" y="2605110"/>
              <a:ext cx="5541812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private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pt-BR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nome;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preco;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horas;  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public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pt-BR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void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adquirir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&amp; titulo,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valor);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jogar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tempo); 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exibir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();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};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6CB9B9C-6B58-45DC-81DA-3800CFF102D0}"/>
              </a:ext>
            </a:extLst>
          </p:cNvPr>
          <p:cNvGrpSpPr/>
          <p:nvPr/>
        </p:nvGrpSpPr>
        <p:grpSpPr>
          <a:xfrm>
            <a:off x="4566196" y="2882524"/>
            <a:ext cx="2360506" cy="1266556"/>
            <a:chOff x="4566196" y="2882524"/>
            <a:chExt cx="2360506" cy="1266556"/>
          </a:xfrm>
        </p:grpSpPr>
        <p:sp>
          <p:nvSpPr>
            <p:cNvPr id="28" name="Retângulo: Cantos Arredondados 27">
              <a:extLst>
                <a:ext uri="{FF2B5EF4-FFF2-40B4-BE49-F238E27FC236}">
                  <a16:creationId xmlns:a16="http://schemas.microsoft.com/office/drawing/2014/main" id="{BD7531CF-8BB0-4B2E-A788-83DFAA7B73E3}"/>
                </a:ext>
              </a:extLst>
            </p:cNvPr>
            <p:cNvSpPr/>
            <p:nvPr/>
          </p:nvSpPr>
          <p:spPr>
            <a:xfrm>
              <a:off x="4566196" y="2882524"/>
              <a:ext cx="2360506" cy="1266556"/>
            </a:xfrm>
            <a:prstGeom prst="roundRect">
              <a:avLst>
                <a:gd name="adj" fmla="val 8149"/>
              </a:avLst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ctr" anchorCtr="1"/>
            <a:lstStyle/>
            <a:p>
              <a:pPr algn="ctr"/>
              <a:endParaRPr lang="pt-BR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23AEF24C-134E-4E6F-80A1-A433ABBE52C4}"/>
                </a:ext>
              </a:extLst>
            </p:cNvPr>
            <p:cNvSpPr txBox="1"/>
            <p:nvPr/>
          </p:nvSpPr>
          <p:spPr>
            <a:xfrm>
              <a:off x="4604270" y="3007971"/>
              <a:ext cx="228435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/>
                <a:t>Os métodos fornecem </a:t>
              </a:r>
              <a:r>
                <a:rPr lang="pt-BR" sz="2000" dirty="0">
                  <a:solidFill>
                    <a:schemeClr val="accent3"/>
                  </a:solidFill>
                </a:rPr>
                <a:t>acesso</a:t>
              </a:r>
              <a:r>
                <a:rPr lang="pt-BR" sz="2000" dirty="0"/>
                <a:t> aos atributos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9611AF8D-0A57-4D15-AF52-E54E6E7D57F3}"/>
              </a:ext>
            </a:extLst>
          </p:cNvPr>
          <p:cNvGrpSpPr/>
          <p:nvPr/>
        </p:nvGrpSpPr>
        <p:grpSpPr>
          <a:xfrm>
            <a:off x="8066419" y="2946981"/>
            <a:ext cx="2376264" cy="2546380"/>
            <a:chOff x="7536160" y="2940023"/>
            <a:chExt cx="2376264" cy="2546380"/>
          </a:xfrm>
        </p:grpSpPr>
        <p:sp>
          <p:nvSpPr>
            <p:cNvPr id="49" name="Retângulo: Cantos Superiores Arredondados 48">
              <a:extLst>
                <a:ext uri="{FF2B5EF4-FFF2-40B4-BE49-F238E27FC236}">
                  <a16:creationId xmlns:a16="http://schemas.microsoft.com/office/drawing/2014/main" id="{EF92DB29-FACB-4A8E-A30B-8BFCA2951E21}"/>
                </a:ext>
              </a:extLst>
            </p:cNvPr>
            <p:cNvSpPr/>
            <p:nvPr/>
          </p:nvSpPr>
          <p:spPr>
            <a:xfrm>
              <a:off x="7536160" y="3275767"/>
              <a:ext cx="2376264" cy="1449853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/>
            <a:lstStyle/>
            <a:p>
              <a:pPr algn="ctr"/>
              <a:endParaRPr lang="pt-BR"/>
            </a:p>
          </p:txBody>
        </p:sp>
        <p:sp>
          <p:nvSpPr>
            <p:cNvPr id="50" name="Retângulo: Cantos Superiores Arredondados 49">
              <a:extLst>
                <a:ext uri="{FF2B5EF4-FFF2-40B4-BE49-F238E27FC236}">
                  <a16:creationId xmlns:a16="http://schemas.microsoft.com/office/drawing/2014/main" id="{1458E2C7-D39A-4644-B554-D5403F38FB85}"/>
                </a:ext>
              </a:extLst>
            </p:cNvPr>
            <p:cNvSpPr/>
            <p:nvPr/>
          </p:nvSpPr>
          <p:spPr>
            <a:xfrm>
              <a:off x="7696659" y="4121190"/>
              <a:ext cx="2058328" cy="35944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pt-BR" sz="1400"/>
            </a:p>
          </p:txBody>
        </p:sp>
        <p:sp>
          <p:nvSpPr>
            <p:cNvPr id="51" name="Seta: para Baixo 50">
              <a:extLst>
                <a:ext uri="{FF2B5EF4-FFF2-40B4-BE49-F238E27FC236}">
                  <a16:creationId xmlns:a16="http://schemas.microsoft.com/office/drawing/2014/main" id="{F4CB5A8A-4AB2-450E-8398-D2AC2C558435}"/>
                </a:ext>
              </a:extLst>
            </p:cNvPr>
            <p:cNvSpPr/>
            <p:nvPr/>
          </p:nvSpPr>
          <p:spPr>
            <a:xfrm>
              <a:off x="8393918" y="3873051"/>
              <a:ext cx="278744" cy="233128"/>
            </a:xfrm>
            <a:prstGeom prst="downArrow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Seta: para Baixo 51">
              <a:extLst>
                <a:ext uri="{FF2B5EF4-FFF2-40B4-BE49-F238E27FC236}">
                  <a16:creationId xmlns:a16="http://schemas.microsoft.com/office/drawing/2014/main" id="{FD693786-1271-42D5-A1E6-A09296BB47A2}"/>
                </a:ext>
              </a:extLst>
            </p:cNvPr>
            <p:cNvSpPr/>
            <p:nvPr/>
          </p:nvSpPr>
          <p:spPr>
            <a:xfrm rot="10800000">
              <a:off x="8775922" y="3873051"/>
              <a:ext cx="278744" cy="233128"/>
            </a:xfrm>
            <a:prstGeom prst="downArrow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: Cantos Superiores Arredondados 52">
              <a:extLst>
                <a:ext uri="{FF2B5EF4-FFF2-40B4-BE49-F238E27FC236}">
                  <a16:creationId xmlns:a16="http://schemas.microsoft.com/office/drawing/2014/main" id="{0706040B-BD28-46E3-BD3C-AB3CF0536E18}"/>
                </a:ext>
              </a:extLst>
            </p:cNvPr>
            <p:cNvSpPr/>
            <p:nvPr/>
          </p:nvSpPr>
          <p:spPr>
            <a:xfrm>
              <a:off x="8007529" y="3501564"/>
              <a:ext cx="1433526" cy="359441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6">
                <a:lumMod val="50000"/>
                <a:alpha val="30000"/>
              </a:schemeClr>
            </a:solidFill>
            <a:ln w="28575">
              <a:solidFill>
                <a:schemeClr val="accent6">
                  <a:lumMod val="5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pt-BR" sz="140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Atributos</a:t>
              </a:r>
              <a:endParaRPr lang="pt-BR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Retângulo: Cantos Superiores Arredondados 53">
              <a:extLst>
                <a:ext uri="{FF2B5EF4-FFF2-40B4-BE49-F238E27FC236}">
                  <a16:creationId xmlns:a16="http://schemas.microsoft.com/office/drawing/2014/main" id="{1D129240-5AF2-45F6-ADE8-575382145A7E}"/>
                </a:ext>
              </a:extLst>
            </p:cNvPr>
            <p:cNvSpPr/>
            <p:nvPr/>
          </p:nvSpPr>
          <p:spPr>
            <a:xfrm>
              <a:off x="7695128" y="4121191"/>
              <a:ext cx="2058328" cy="35944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6">
                <a:lumMod val="50000"/>
                <a:alpha val="5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400"/>
                <a:t>Métodos</a:t>
              </a:r>
            </a:p>
          </p:txBody>
        </p:sp>
        <p:sp>
          <p:nvSpPr>
            <p:cNvPr id="55" name="Retângulo: Cantos Superiores Arredondados 54">
              <a:extLst>
                <a:ext uri="{FF2B5EF4-FFF2-40B4-BE49-F238E27FC236}">
                  <a16:creationId xmlns:a16="http://schemas.microsoft.com/office/drawing/2014/main" id="{A370326F-5902-42E1-8CD8-65D91BE57610}"/>
                </a:ext>
              </a:extLst>
            </p:cNvPr>
            <p:cNvSpPr/>
            <p:nvPr/>
          </p:nvSpPr>
          <p:spPr>
            <a:xfrm>
              <a:off x="8040517" y="2940023"/>
              <a:ext cx="1367550" cy="335744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6">
                <a:alpha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1"/>
            <a:lstStyle/>
            <a:p>
              <a:pPr algn="ctr"/>
              <a:r>
                <a:rPr lang="pt-BR" cap="small" dirty="0"/>
                <a:t>Jogo</a:t>
              </a:r>
            </a:p>
          </p:txBody>
        </p:sp>
        <p:sp>
          <p:nvSpPr>
            <p:cNvPr id="56" name="Retângulo: Cantos Superiores Arredondados 55">
              <a:extLst>
                <a:ext uri="{FF2B5EF4-FFF2-40B4-BE49-F238E27FC236}">
                  <a16:creationId xmlns:a16="http://schemas.microsoft.com/office/drawing/2014/main" id="{D36C5100-B936-4455-B55E-0FE8CE026EC1}"/>
                </a:ext>
              </a:extLst>
            </p:cNvPr>
            <p:cNvSpPr/>
            <p:nvPr/>
          </p:nvSpPr>
          <p:spPr>
            <a:xfrm>
              <a:off x="8080579" y="5126962"/>
              <a:ext cx="1287426" cy="359441"/>
            </a:xfrm>
            <a:prstGeom prst="round2SameRect">
              <a:avLst>
                <a:gd name="adj1" fmla="val 19855"/>
                <a:gd name="adj2" fmla="val 20662"/>
              </a:avLst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400"/>
                <a:t>Programa</a:t>
              </a:r>
            </a:p>
          </p:txBody>
        </p:sp>
        <p:sp>
          <p:nvSpPr>
            <p:cNvPr id="57" name="Seta: para Baixo 56">
              <a:extLst>
                <a:ext uri="{FF2B5EF4-FFF2-40B4-BE49-F238E27FC236}">
                  <a16:creationId xmlns:a16="http://schemas.microsoft.com/office/drawing/2014/main" id="{6448ACD5-E954-4835-B14B-89B0A6F968DD}"/>
                </a:ext>
              </a:extLst>
            </p:cNvPr>
            <p:cNvSpPr/>
            <p:nvPr/>
          </p:nvSpPr>
          <p:spPr>
            <a:xfrm>
              <a:off x="8192795" y="4492679"/>
              <a:ext cx="484632" cy="634283"/>
            </a:xfrm>
            <a:prstGeom prst="down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Seta: para Baixo 57">
              <a:extLst>
                <a:ext uri="{FF2B5EF4-FFF2-40B4-BE49-F238E27FC236}">
                  <a16:creationId xmlns:a16="http://schemas.microsoft.com/office/drawing/2014/main" id="{C4B26E25-F30F-45CD-8939-53C8CC9F4385}"/>
                </a:ext>
              </a:extLst>
            </p:cNvPr>
            <p:cNvSpPr/>
            <p:nvPr/>
          </p:nvSpPr>
          <p:spPr>
            <a:xfrm rot="10800000">
              <a:off x="8847768" y="4492678"/>
              <a:ext cx="484632" cy="622235"/>
            </a:xfrm>
            <a:prstGeom prst="down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744202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5AC5B1-9556-4C39-9D0B-D3DAE563C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classe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encapsula</a:t>
            </a:r>
            <a:r>
              <a:rPr lang="pt-BR" dirty="0"/>
              <a:t> os 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atributos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800DDCC5-9A5D-4A56-AEEB-1B4104F94A97}"/>
              </a:ext>
            </a:extLst>
          </p:cNvPr>
          <p:cNvGrpSpPr/>
          <p:nvPr/>
        </p:nvGrpSpPr>
        <p:grpSpPr>
          <a:xfrm>
            <a:off x="1825817" y="2605110"/>
            <a:ext cx="5550024" cy="3108543"/>
            <a:chOff x="1825817" y="2605110"/>
            <a:chExt cx="5550024" cy="3108543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C220F092-C3CA-40E8-94F8-1ACDCEA663D0}"/>
                </a:ext>
              </a:extLst>
            </p:cNvPr>
            <p:cNvSpPr/>
            <p:nvPr/>
          </p:nvSpPr>
          <p:spPr>
            <a:xfrm>
              <a:off x="1861578" y="3094417"/>
              <a:ext cx="876523" cy="21443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990CBE8F-B15F-4829-BA8F-3C14FA462FC8}"/>
                </a:ext>
              </a:extLst>
            </p:cNvPr>
            <p:cNvSpPr/>
            <p:nvPr/>
          </p:nvSpPr>
          <p:spPr>
            <a:xfrm>
              <a:off x="2154612" y="3477193"/>
              <a:ext cx="1296144" cy="742978"/>
            </a:xfrm>
            <a:prstGeom prst="roundRect">
              <a:avLst>
                <a:gd name="adj" fmla="val 10420"/>
              </a:avLst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1C6810B-6407-469D-86DF-EB65694980D7}"/>
                </a:ext>
              </a:extLst>
            </p:cNvPr>
            <p:cNvSpPr txBox="1"/>
            <p:nvPr/>
          </p:nvSpPr>
          <p:spPr>
            <a:xfrm>
              <a:off x="1825817" y="2605110"/>
              <a:ext cx="5550024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private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pt-BR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nome;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preco;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horas;  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public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pt-BR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void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adquirir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&amp; titulo,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valor);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jogar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tempo);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exibir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();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};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36AB9B9-DC9A-44A3-A0EE-9AAED9CF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Encapsulamento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F98F1D6-8EC6-433F-9E59-744D86660184}"/>
              </a:ext>
            </a:extLst>
          </p:cNvPr>
          <p:cNvGrpSpPr/>
          <p:nvPr/>
        </p:nvGrpSpPr>
        <p:grpSpPr>
          <a:xfrm>
            <a:off x="4566196" y="2882524"/>
            <a:ext cx="2360506" cy="1266556"/>
            <a:chOff x="4566196" y="2882524"/>
            <a:chExt cx="2360506" cy="1266556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CB81CC2C-17EB-45D5-9796-AF220341BBDA}"/>
                </a:ext>
              </a:extLst>
            </p:cNvPr>
            <p:cNvSpPr/>
            <p:nvPr/>
          </p:nvSpPr>
          <p:spPr>
            <a:xfrm>
              <a:off x="4566196" y="2882524"/>
              <a:ext cx="2360506" cy="1266556"/>
            </a:xfrm>
            <a:prstGeom prst="roundRect">
              <a:avLst>
                <a:gd name="adj" fmla="val 8149"/>
              </a:avLst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ctr" anchorCtr="1"/>
            <a:lstStyle/>
            <a:p>
              <a:pPr algn="ctr"/>
              <a:endParaRPr lang="pt-BR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3F5EB08-BF50-4A92-95CE-44344B9A34F8}"/>
                </a:ext>
              </a:extLst>
            </p:cNvPr>
            <p:cNvSpPr txBox="1"/>
            <p:nvPr/>
          </p:nvSpPr>
          <p:spPr>
            <a:xfrm>
              <a:off x="4604270" y="3007971"/>
              <a:ext cx="228435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/>
                <a:t>Os atributos são </a:t>
              </a:r>
              <a:r>
                <a:rPr lang="pt-BR" sz="2000" dirty="0">
                  <a:solidFill>
                    <a:schemeClr val="accent3"/>
                  </a:solidFill>
                </a:rPr>
                <a:t>ocultados</a:t>
              </a:r>
              <a:r>
                <a:rPr lang="pt-BR" sz="2000" dirty="0"/>
                <a:t> do resto do programa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45D90BC-3579-C2C8-1752-AB769E218FA7}"/>
              </a:ext>
            </a:extLst>
          </p:cNvPr>
          <p:cNvGrpSpPr/>
          <p:nvPr/>
        </p:nvGrpSpPr>
        <p:grpSpPr>
          <a:xfrm>
            <a:off x="8066419" y="2946981"/>
            <a:ext cx="2376264" cy="2546380"/>
            <a:chOff x="7536160" y="2940023"/>
            <a:chExt cx="2376264" cy="2546380"/>
          </a:xfrm>
        </p:grpSpPr>
        <p:sp>
          <p:nvSpPr>
            <p:cNvPr id="9" name="Retângulo: Cantos Superiores Arredondados 8">
              <a:extLst>
                <a:ext uri="{FF2B5EF4-FFF2-40B4-BE49-F238E27FC236}">
                  <a16:creationId xmlns:a16="http://schemas.microsoft.com/office/drawing/2014/main" id="{7708AF47-1A5F-CF4F-684B-477FC1F377DD}"/>
                </a:ext>
              </a:extLst>
            </p:cNvPr>
            <p:cNvSpPr/>
            <p:nvPr/>
          </p:nvSpPr>
          <p:spPr>
            <a:xfrm>
              <a:off x="7536160" y="3275767"/>
              <a:ext cx="2376264" cy="1449853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/>
            <a:lstStyle/>
            <a:p>
              <a:pPr algn="ctr"/>
              <a:endParaRPr lang="pt-BR"/>
            </a:p>
          </p:txBody>
        </p:sp>
        <p:sp>
          <p:nvSpPr>
            <p:cNvPr id="10" name="Retângulo: Cantos Superiores Arredondados 9">
              <a:extLst>
                <a:ext uri="{FF2B5EF4-FFF2-40B4-BE49-F238E27FC236}">
                  <a16:creationId xmlns:a16="http://schemas.microsoft.com/office/drawing/2014/main" id="{81821DE7-CD95-E5EB-4AEB-76AE08272608}"/>
                </a:ext>
              </a:extLst>
            </p:cNvPr>
            <p:cNvSpPr/>
            <p:nvPr/>
          </p:nvSpPr>
          <p:spPr>
            <a:xfrm>
              <a:off x="7696659" y="4121190"/>
              <a:ext cx="2058328" cy="35944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pt-BR" sz="1400"/>
            </a:p>
          </p:txBody>
        </p:sp>
        <p:sp>
          <p:nvSpPr>
            <p:cNvPr id="11" name="Seta: para Baixo 10">
              <a:extLst>
                <a:ext uri="{FF2B5EF4-FFF2-40B4-BE49-F238E27FC236}">
                  <a16:creationId xmlns:a16="http://schemas.microsoft.com/office/drawing/2014/main" id="{B12FD435-947E-1B19-86F4-6D00196A3E70}"/>
                </a:ext>
              </a:extLst>
            </p:cNvPr>
            <p:cNvSpPr/>
            <p:nvPr/>
          </p:nvSpPr>
          <p:spPr>
            <a:xfrm>
              <a:off x="8393918" y="3873051"/>
              <a:ext cx="278744" cy="233128"/>
            </a:xfrm>
            <a:prstGeom prst="downArrow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Seta: para Baixo 11">
              <a:extLst>
                <a:ext uri="{FF2B5EF4-FFF2-40B4-BE49-F238E27FC236}">
                  <a16:creationId xmlns:a16="http://schemas.microsoft.com/office/drawing/2014/main" id="{ED40A9CA-AE7B-91C8-186D-B10C7A236B27}"/>
                </a:ext>
              </a:extLst>
            </p:cNvPr>
            <p:cNvSpPr/>
            <p:nvPr/>
          </p:nvSpPr>
          <p:spPr>
            <a:xfrm rot="10800000">
              <a:off x="8775922" y="3873051"/>
              <a:ext cx="278744" cy="233128"/>
            </a:xfrm>
            <a:prstGeom prst="downArrow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: Cantos Superiores Arredondados 12">
              <a:extLst>
                <a:ext uri="{FF2B5EF4-FFF2-40B4-BE49-F238E27FC236}">
                  <a16:creationId xmlns:a16="http://schemas.microsoft.com/office/drawing/2014/main" id="{7A6308FA-870F-8794-75D0-DD726DDD4470}"/>
                </a:ext>
              </a:extLst>
            </p:cNvPr>
            <p:cNvSpPr/>
            <p:nvPr/>
          </p:nvSpPr>
          <p:spPr>
            <a:xfrm>
              <a:off x="8007529" y="3501564"/>
              <a:ext cx="1433526" cy="359441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6">
                <a:lumMod val="50000"/>
                <a:alpha val="30000"/>
              </a:schemeClr>
            </a:solidFill>
            <a:ln w="28575">
              <a:solidFill>
                <a:schemeClr val="accent6">
                  <a:lumMod val="5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pt-BR" sz="140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Atributos</a:t>
              </a:r>
              <a:endParaRPr lang="pt-BR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Retângulo: Cantos Superiores Arredondados 13">
              <a:extLst>
                <a:ext uri="{FF2B5EF4-FFF2-40B4-BE49-F238E27FC236}">
                  <a16:creationId xmlns:a16="http://schemas.microsoft.com/office/drawing/2014/main" id="{5C07D037-5C01-40EE-B488-C8618B7AA5DF}"/>
                </a:ext>
              </a:extLst>
            </p:cNvPr>
            <p:cNvSpPr/>
            <p:nvPr/>
          </p:nvSpPr>
          <p:spPr>
            <a:xfrm>
              <a:off x="7695128" y="4121191"/>
              <a:ext cx="2058328" cy="35944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6">
                <a:lumMod val="50000"/>
                <a:alpha val="5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400"/>
                <a:t>Métodos</a:t>
              </a:r>
            </a:p>
          </p:txBody>
        </p:sp>
        <p:sp>
          <p:nvSpPr>
            <p:cNvPr id="15" name="Retângulo: Cantos Superiores Arredondados 14">
              <a:extLst>
                <a:ext uri="{FF2B5EF4-FFF2-40B4-BE49-F238E27FC236}">
                  <a16:creationId xmlns:a16="http://schemas.microsoft.com/office/drawing/2014/main" id="{E01D568F-E8CE-48C6-C3BF-29CF2E1E1A8C}"/>
                </a:ext>
              </a:extLst>
            </p:cNvPr>
            <p:cNvSpPr/>
            <p:nvPr/>
          </p:nvSpPr>
          <p:spPr>
            <a:xfrm>
              <a:off x="8040517" y="2940023"/>
              <a:ext cx="1367550" cy="335744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6">
                <a:alpha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1"/>
            <a:lstStyle/>
            <a:p>
              <a:pPr algn="ctr"/>
              <a:r>
                <a:rPr lang="pt-BR" cap="small" dirty="0"/>
                <a:t>Jogo</a:t>
              </a:r>
            </a:p>
          </p:txBody>
        </p:sp>
        <p:sp>
          <p:nvSpPr>
            <p:cNvPr id="16" name="Retângulo: Cantos Superiores Arredondados 15">
              <a:extLst>
                <a:ext uri="{FF2B5EF4-FFF2-40B4-BE49-F238E27FC236}">
                  <a16:creationId xmlns:a16="http://schemas.microsoft.com/office/drawing/2014/main" id="{9FED2C23-315D-288A-B76F-954A000DD59A}"/>
                </a:ext>
              </a:extLst>
            </p:cNvPr>
            <p:cNvSpPr/>
            <p:nvPr/>
          </p:nvSpPr>
          <p:spPr>
            <a:xfrm>
              <a:off x="8080579" y="5126962"/>
              <a:ext cx="1287426" cy="359441"/>
            </a:xfrm>
            <a:prstGeom prst="round2SameRect">
              <a:avLst>
                <a:gd name="adj1" fmla="val 19855"/>
                <a:gd name="adj2" fmla="val 20662"/>
              </a:avLst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400"/>
                <a:t>Programa</a:t>
              </a:r>
            </a:p>
          </p:txBody>
        </p:sp>
        <p:sp>
          <p:nvSpPr>
            <p:cNvPr id="17" name="Seta: para Baixo 16">
              <a:extLst>
                <a:ext uri="{FF2B5EF4-FFF2-40B4-BE49-F238E27FC236}">
                  <a16:creationId xmlns:a16="http://schemas.microsoft.com/office/drawing/2014/main" id="{C2CDE227-512F-1712-512E-DB2DABBD5C87}"/>
                </a:ext>
              </a:extLst>
            </p:cNvPr>
            <p:cNvSpPr/>
            <p:nvPr/>
          </p:nvSpPr>
          <p:spPr>
            <a:xfrm>
              <a:off x="8192795" y="4492679"/>
              <a:ext cx="484632" cy="634283"/>
            </a:xfrm>
            <a:prstGeom prst="down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44BF3639-9256-9B5D-B51F-09F0A4E4AB51}"/>
                </a:ext>
              </a:extLst>
            </p:cNvPr>
            <p:cNvSpPr/>
            <p:nvPr/>
          </p:nvSpPr>
          <p:spPr>
            <a:xfrm rot="10800000">
              <a:off x="8847768" y="4492678"/>
              <a:ext cx="484632" cy="622235"/>
            </a:xfrm>
            <a:prstGeom prst="down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46711857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ô">
  <a:themeElements>
    <a:clrScheme name="Preto Amarelo">
      <a:dk1>
        <a:srgbClr val="000000"/>
      </a:dk1>
      <a:lt1>
        <a:srgbClr val="FFFFFF"/>
      </a:lt1>
      <a:dk2>
        <a:srgbClr val="1F2123"/>
      </a:dk2>
      <a:lt2>
        <a:srgbClr val="E0E4E5"/>
      </a:lt2>
      <a:accent1>
        <a:srgbClr val="7E97AD"/>
      </a:accent1>
      <a:accent2>
        <a:srgbClr val="F03288"/>
      </a:accent2>
      <a:accent3>
        <a:srgbClr val="FFD88B"/>
      </a:accent3>
      <a:accent4>
        <a:srgbClr val="00B0F0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624</TotalTime>
  <Words>1669</Words>
  <Application>Microsoft Office PowerPoint</Application>
  <PresentationFormat>Widescreen</PresentationFormat>
  <Paragraphs>300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5" baseType="lpstr">
      <vt:lpstr>Arial</vt:lpstr>
      <vt:lpstr>Bahnschrift</vt:lpstr>
      <vt:lpstr>Brush Script MT</vt:lpstr>
      <vt:lpstr>Calibri</vt:lpstr>
      <vt:lpstr>Consolas</vt:lpstr>
      <vt:lpstr>Wingdings</vt:lpstr>
      <vt:lpstr>Wingdings 2</vt:lpstr>
      <vt:lpstr>Wingdings 3</vt:lpstr>
      <vt:lpstr>Metrô</vt:lpstr>
      <vt:lpstr>Classes</vt:lpstr>
      <vt:lpstr>Introdução</vt:lpstr>
      <vt:lpstr>Introdução</vt:lpstr>
      <vt:lpstr>Classes e Tipos</vt:lpstr>
      <vt:lpstr>Classes e Tipos</vt:lpstr>
      <vt:lpstr>Declaração da Classe</vt:lpstr>
      <vt:lpstr>Interface</vt:lpstr>
      <vt:lpstr>Interface</vt:lpstr>
      <vt:lpstr>Encapsulamento</vt:lpstr>
      <vt:lpstr>Encapsulamento</vt:lpstr>
      <vt:lpstr>A Classe Jogo</vt:lpstr>
      <vt:lpstr>A Classe Jogo</vt:lpstr>
      <vt:lpstr>A Classe Jogo</vt:lpstr>
      <vt:lpstr>A Classe Jogo</vt:lpstr>
      <vt:lpstr>Resumo</vt:lpstr>
      <vt:lpstr>Apresentação do PowerPoint</vt:lpstr>
    </vt:vector>
  </TitlesOfParts>
  <Company>Anabele Studios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Ciência da Computação</dc:title>
  <dc:creator>Judson Santiago</dc:creator>
  <cp:keywords>Introdução;Programação</cp:keywords>
  <cp:lastModifiedBy>Judson Santiago</cp:lastModifiedBy>
  <cp:revision>2</cp:revision>
  <dcterms:created xsi:type="dcterms:W3CDTF">2009-02-25T19:16:57Z</dcterms:created>
  <dcterms:modified xsi:type="dcterms:W3CDTF">2022-08-20T18:00:45Z</dcterms:modified>
</cp:coreProperties>
</file>